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5.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6.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7.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35.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5"/>
  </p:notesMasterIdLst>
  <p:sldIdLst>
    <p:sldId id="256" r:id="rId2"/>
    <p:sldId id="308" r:id="rId3"/>
    <p:sldId id="292" r:id="rId4"/>
    <p:sldId id="293" r:id="rId5"/>
    <p:sldId id="298" r:id="rId6"/>
    <p:sldId id="309" r:id="rId7"/>
    <p:sldId id="299" r:id="rId8"/>
    <p:sldId id="294" r:id="rId9"/>
    <p:sldId id="300" r:id="rId10"/>
    <p:sldId id="297" r:id="rId11"/>
    <p:sldId id="295" r:id="rId12"/>
    <p:sldId id="301" r:id="rId13"/>
    <p:sldId id="304" r:id="rId14"/>
    <p:sldId id="303" r:id="rId15"/>
    <p:sldId id="302" r:id="rId16"/>
    <p:sldId id="258" r:id="rId17"/>
    <p:sldId id="260" r:id="rId18"/>
    <p:sldId id="261" r:id="rId19"/>
    <p:sldId id="259" r:id="rId20"/>
    <p:sldId id="263" r:id="rId21"/>
    <p:sldId id="262" r:id="rId22"/>
    <p:sldId id="264" r:id="rId23"/>
    <p:sldId id="265" r:id="rId24"/>
    <p:sldId id="305" r:id="rId25"/>
    <p:sldId id="277" r:id="rId26"/>
    <p:sldId id="282" r:id="rId27"/>
    <p:sldId id="283" r:id="rId28"/>
    <p:sldId id="287" r:id="rId29"/>
    <p:sldId id="288" r:id="rId30"/>
    <p:sldId id="306" r:id="rId31"/>
    <p:sldId id="278" r:id="rId32"/>
    <p:sldId id="279" r:id="rId33"/>
    <p:sldId id="307" r:id="rId34"/>
    <p:sldId id="280" r:id="rId35"/>
    <p:sldId id="281" r:id="rId36"/>
    <p:sldId id="285" r:id="rId37"/>
    <p:sldId id="284" r:id="rId38"/>
    <p:sldId id="286" r:id="rId39"/>
    <p:sldId id="290" r:id="rId40"/>
    <p:sldId id="291" r:id="rId41"/>
    <p:sldId id="266" r:id="rId42"/>
    <p:sldId id="276" r:id="rId43"/>
    <p:sldId id="289" r:id="rId4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E4A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75" autoAdjust="0"/>
    <p:restoredTop sz="78023" autoAdjust="0"/>
  </p:normalViewPr>
  <p:slideViewPr>
    <p:cSldViewPr snapToGrid="0">
      <p:cViewPr varScale="1">
        <p:scale>
          <a:sx n="90" d="100"/>
          <a:sy n="90" d="100"/>
        </p:scale>
        <p:origin x="121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3" Type="http://schemas.openxmlformats.org/officeDocument/2006/relationships/oleObject" Target="file:///C:\Users\felavsky\Desktop\Production\projects\WORKSHOPS\Practicing%20Graph%20Design\graph%20design.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felavsky\Desktop\Production\projects\WORKSHOPS\Practicing%20Graph%20Design\graph%20design%203.xlsx" TargetMode="External"/><Relationship Id="rId2" Type="http://schemas.microsoft.com/office/2011/relationships/chartColorStyle" Target="colors10.xml"/><Relationship Id="rId1" Type="http://schemas.microsoft.com/office/2011/relationships/chartStyle" Target="style10.xml"/></Relationships>
</file>

<file path=ppt/charts/_rels/chart2.xml.rels><?xml version="1.0" encoding="UTF-8" standalone="yes"?>
<Relationships xmlns="http://schemas.openxmlformats.org/package/2006/relationships"><Relationship Id="rId3" Type="http://schemas.openxmlformats.org/officeDocument/2006/relationships/oleObject" Target="file:///C:\Users\felavsky\Desktop\Production\projects\WORKSHOPS\Practicing%20Graph%20Design\graph%20design.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felavsky\Desktop\Production\projects\WORKSHOPS\Practicing%20Graph%20Design\graph%20design%201.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felavsky\Desktop\Production\projects\WORKSHOPS\Practicing%20Graph%20Design\graph%20design%201.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felavsky\Desktop\Production\projects\WORKSHOPS\Practicing%20Graph%20Design\graph%20design%201.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felavsky\Desktop\Production\projects\WORKSHOPS\Practicing%20Graph%20Design\graph%20design.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felavsky\Desktop\Production\projects\WORKSHOPS\Practicing%20Graph%20Design\graph%20design%203.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felavsky\Desktop\Production\projects\WORKSHOPS\Practicing%20Graph%20Design\graph%20design%203.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felavsky\Desktop\Production\projects\WORKSHOPS\Practicing%20Graph%20Design\graph%20design%203.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400" b="0" i="0" u="none" strike="noStrike" kern="1200" spc="0" baseline="0">
              <a:solidFill>
                <a:schemeClr val="tx1">
                  <a:lumMod val="65000"/>
                  <a:lumOff val="35000"/>
                </a:schemeClr>
              </a:solidFill>
              <a:latin typeface="+mj-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'First Data'!$B$1</c:f>
              <c:strCache>
                <c:ptCount val="1"/>
                <c:pt idx="0">
                  <c:v>Percentage of Poor Usage</c:v>
                </c:pt>
              </c:strCache>
            </c:strRef>
          </c:tx>
          <c:dPt>
            <c:idx val="0"/>
            <c:bubble3D val="0"/>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1-1FA5-4901-BE7A-344B06E4B10C}"/>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3-1FA5-4901-BE7A-344B06E4B10C}"/>
              </c:ext>
            </c:extLst>
          </c:dPt>
          <c:dPt>
            <c:idx val="2"/>
            <c:bubble3D val="0"/>
            <c:spPr>
              <a:solidFill>
                <a:schemeClr val="accent3"/>
              </a:solidFill>
              <a:ln w="25400">
                <a:solidFill>
                  <a:schemeClr val="lt1"/>
                </a:solidFill>
              </a:ln>
              <a:effectLst/>
              <a:sp3d contourW="25400">
                <a:contourClr>
                  <a:schemeClr val="lt1"/>
                </a:contourClr>
              </a:sp3d>
            </c:spPr>
            <c:extLst>
              <c:ext xmlns:c16="http://schemas.microsoft.com/office/drawing/2014/chart" uri="{C3380CC4-5D6E-409C-BE32-E72D297353CC}">
                <c16:uniqueId val="{00000005-1FA5-4901-BE7A-344B06E4B10C}"/>
              </c:ext>
            </c:extLst>
          </c:dPt>
          <c:dPt>
            <c:idx val="3"/>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07-1FA5-4901-BE7A-344B06E4B10C}"/>
              </c:ext>
            </c:extLst>
          </c:dPt>
          <c:dPt>
            <c:idx val="4"/>
            <c:bubble3D val="0"/>
            <c:spPr>
              <a:solidFill>
                <a:schemeClr val="accent5"/>
              </a:solidFill>
              <a:ln w="25400">
                <a:solidFill>
                  <a:schemeClr val="lt1"/>
                </a:solidFill>
              </a:ln>
              <a:effectLst/>
              <a:sp3d contourW="25400">
                <a:contourClr>
                  <a:schemeClr val="lt1"/>
                </a:contourClr>
              </a:sp3d>
            </c:spPr>
            <c:extLst>
              <c:ext xmlns:c16="http://schemas.microsoft.com/office/drawing/2014/chart" uri="{C3380CC4-5D6E-409C-BE32-E72D297353CC}">
                <c16:uniqueId val="{00000009-1FA5-4901-BE7A-344B06E4B10C}"/>
              </c:ext>
            </c:extLst>
          </c:dPt>
          <c:dPt>
            <c:idx val="5"/>
            <c:bubble3D val="0"/>
            <c:spPr>
              <a:solidFill>
                <a:schemeClr val="accent6"/>
              </a:solidFill>
              <a:ln w="25400">
                <a:solidFill>
                  <a:schemeClr val="lt1"/>
                </a:solidFill>
              </a:ln>
              <a:effectLst/>
              <a:sp3d contourW="25400">
                <a:contourClr>
                  <a:schemeClr val="lt1"/>
                </a:contourClr>
              </a:sp3d>
            </c:spPr>
            <c:extLst>
              <c:ext xmlns:c16="http://schemas.microsoft.com/office/drawing/2014/chart" uri="{C3380CC4-5D6E-409C-BE32-E72D297353CC}">
                <c16:uniqueId val="{0000000B-1FA5-4901-BE7A-344B06E4B10C}"/>
              </c:ext>
            </c:extLst>
          </c:dPt>
          <c:dPt>
            <c:idx val="6"/>
            <c:bubble3D val="0"/>
            <c:spPr>
              <a:solidFill>
                <a:schemeClr val="accent1">
                  <a:lumMod val="60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D-1FA5-4901-BE7A-344B06E4B10C}"/>
              </c:ext>
            </c:extLst>
          </c:dPt>
          <c:cat>
            <c:strRef>
              <c:f>'First Data'!$A$2:$A$8</c:f>
              <c:strCache>
                <c:ptCount val="7"/>
                <c:pt idx="0">
                  <c:v>Efficiency of Cognition</c:v>
                </c:pt>
                <c:pt idx="1">
                  <c:v>Labels and Legends</c:v>
                </c:pt>
                <c:pt idx="2">
                  <c:v>Color Choice</c:v>
                </c:pt>
                <c:pt idx="3">
                  <c:v>Binning, Subsetting, Scoping</c:v>
                </c:pt>
                <c:pt idx="4">
                  <c:v>Truncating Axes</c:v>
                </c:pt>
                <c:pt idx="5">
                  <c:v>More Data per Dimension</c:v>
                </c:pt>
                <c:pt idx="6">
                  <c:v>More Dimension per Data</c:v>
                </c:pt>
              </c:strCache>
            </c:strRef>
          </c:cat>
          <c:val>
            <c:numRef>
              <c:f>'First Data'!$B$2:$B$8</c:f>
              <c:numCache>
                <c:formatCode>General</c:formatCode>
                <c:ptCount val="7"/>
                <c:pt idx="0">
                  <c:v>5</c:v>
                </c:pt>
                <c:pt idx="1">
                  <c:v>6</c:v>
                </c:pt>
                <c:pt idx="2">
                  <c:v>5</c:v>
                </c:pt>
                <c:pt idx="3">
                  <c:v>7</c:v>
                </c:pt>
                <c:pt idx="4">
                  <c:v>10</c:v>
                </c:pt>
                <c:pt idx="5">
                  <c:v>33</c:v>
                </c:pt>
                <c:pt idx="6">
                  <c:v>34</c:v>
                </c:pt>
              </c:numCache>
            </c:numRef>
          </c:val>
          <c:extLst>
            <c:ext xmlns:c16="http://schemas.microsoft.com/office/drawing/2014/chart" uri="{C3380CC4-5D6E-409C-BE32-E72D297353CC}">
              <c16:uniqueId val="{0000000E-1FA5-4901-BE7A-344B06E4B10C}"/>
            </c:ext>
          </c:extLst>
        </c:ser>
        <c:dLbls>
          <c:showLegendKey val="0"/>
          <c:showVal val="0"/>
          <c:showCatName val="0"/>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smtClean="0"/>
              <a:t>Congress 114</a:t>
            </a:r>
            <a:endParaRPr 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'Congress 114'!$C$1</c:f>
              <c:strCache>
                <c:ptCount val="1"/>
                <c:pt idx="0">
                  <c:v>alt_dimension</c:v>
                </c:pt>
              </c:strCache>
            </c:strRef>
          </c:tx>
          <c:spPr>
            <a:ln w="19050" cap="rnd">
              <a:noFill/>
              <a:round/>
            </a:ln>
            <a:effectLst/>
          </c:spPr>
          <c:marker>
            <c:symbol val="circle"/>
            <c:size val="5"/>
            <c:spPr>
              <a:solidFill>
                <a:schemeClr val="accent1"/>
              </a:solidFill>
              <a:ln w="9525">
                <a:solidFill>
                  <a:schemeClr val="accent1"/>
                </a:solidFill>
              </a:ln>
              <a:effectLst/>
            </c:spPr>
          </c:marker>
          <c:xVal>
            <c:numRef>
              <c:f>'Congress 114'!$B$2:$B$540</c:f>
              <c:numCache>
                <c:formatCode>General</c:formatCode>
                <c:ptCount val="539"/>
                <c:pt idx="0">
                  <c:v>0.53500000000000003</c:v>
                </c:pt>
                <c:pt idx="1">
                  <c:v>0.36</c:v>
                </c:pt>
                <c:pt idx="2">
                  <c:v>0.33300000000000002</c:v>
                </c:pt>
                <c:pt idx="3">
                  <c:v>0.35799999999999998</c:v>
                </c:pt>
                <c:pt idx="4">
                  <c:v>0.59299999999999997</c:v>
                </c:pt>
                <c:pt idx="5">
                  <c:v>0.78800000000000003</c:v>
                </c:pt>
                <c:pt idx="6">
                  <c:v>-0.40699999999999997</c:v>
                </c:pt>
                <c:pt idx="7">
                  <c:v>0.27900000000000003</c:v>
                </c:pt>
                <c:pt idx="8">
                  <c:v>-0.161</c:v>
                </c:pt>
                <c:pt idx="9">
                  <c:v>0.32100000000000001</c:v>
                </c:pt>
                <c:pt idx="10">
                  <c:v>-0.6</c:v>
                </c:pt>
                <c:pt idx="11">
                  <c:v>0.60399999999999998</c:v>
                </c:pt>
                <c:pt idx="12">
                  <c:v>0.67300000000000004</c:v>
                </c:pt>
                <c:pt idx="13">
                  <c:v>0.64200000000000002</c:v>
                </c:pt>
                <c:pt idx="14">
                  <c:v>-0.48399999999999999</c:v>
                </c:pt>
                <c:pt idx="15">
                  <c:v>0.753</c:v>
                </c:pt>
                <c:pt idx="16">
                  <c:v>-0.114</c:v>
                </c:pt>
                <c:pt idx="17">
                  <c:v>0.35499999999999998</c:v>
                </c:pt>
                <c:pt idx="18">
                  <c:v>0.46700000000000003</c:v>
                </c:pt>
                <c:pt idx="19">
                  <c:v>0.32800000000000001</c:v>
                </c:pt>
                <c:pt idx="20">
                  <c:v>0.52700000000000002</c:v>
                </c:pt>
                <c:pt idx="21">
                  <c:v>0.56299999999999994</c:v>
                </c:pt>
                <c:pt idx="22">
                  <c:v>-0.433</c:v>
                </c:pt>
                <c:pt idx="23">
                  <c:v>-0.313</c:v>
                </c:pt>
                <c:pt idx="24">
                  <c:v>0.753</c:v>
                </c:pt>
                <c:pt idx="25">
                  <c:v>-0.39900000000000002</c:v>
                </c:pt>
                <c:pt idx="26">
                  <c:v>-0.44400000000000001</c:v>
                </c:pt>
                <c:pt idx="27">
                  <c:v>-0.221</c:v>
                </c:pt>
                <c:pt idx="28">
                  <c:v>0.40699999999999997</c:v>
                </c:pt>
                <c:pt idx="29">
                  <c:v>-0.25800000000000001</c:v>
                </c:pt>
                <c:pt idx="30">
                  <c:v>0.31</c:v>
                </c:pt>
                <c:pt idx="31">
                  <c:v>-0.49399999999999999</c:v>
                </c:pt>
                <c:pt idx="32">
                  <c:v>-0.49399999999999999</c:v>
                </c:pt>
                <c:pt idx="33">
                  <c:v>-0.68400000000000005</c:v>
                </c:pt>
                <c:pt idx="34">
                  <c:v>-0.38900000000000001</c:v>
                </c:pt>
                <c:pt idx="35">
                  <c:v>-0.36899999999999999</c:v>
                </c:pt>
                <c:pt idx="36">
                  <c:v>-0.19900000000000001</c:v>
                </c:pt>
                <c:pt idx="37">
                  <c:v>-0.52900000000000003</c:v>
                </c:pt>
                <c:pt idx="38">
                  <c:v>-0.38500000000000001</c:v>
                </c:pt>
                <c:pt idx="39">
                  <c:v>-0.40300000000000002</c:v>
                </c:pt>
                <c:pt idx="40">
                  <c:v>-0.45500000000000002</c:v>
                </c:pt>
                <c:pt idx="41">
                  <c:v>0.251</c:v>
                </c:pt>
                <c:pt idx="42">
                  <c:v>0.44900000000000001</c:v>
                </c:pt>
                <c:pt idx="43">
                  <c:v>0.45900000000000002</c:v>
                </c:pt>
                <c:pt idx="44">
                  <c:v>-0.38900000000000001</c:v>
                </c:pt>
                <c:pt idx="45">
                  <c:v>0.44500000000000001</c:v>
                </c:pt>
                <c:pt idx="46">
                  <c:v>-0.27500000000000002</c:v>
                </c:pt>
                <c:pt idx="47">
                  <c:v>-0.51200000000000001</c:v>
                </c:pt>
                <c:pt idx="48">
                  <c:v>-0.34599999999999997</c:v>
                </c:pt>
                <c:pt idx="49">
                  <c:v>-0.373</c:v>
                </c:pt>
                <c:pt idx="50">
                  <c:v>-0.34599999999999997</c:v>
                </c:pt>
                <c:pt idx="51">
                  <c:v>-0.26800000000000002</c:v>
                </c:pt>
                <c:pt idx="52">
                  <c:v>-0.44800000000000001</c:v>
                </c:pt>
                <c:pt idx="53">
                  <c:v>-0.32500000000000001</c:v>
                </c:pt>
                <c:pt idx="54">
                  <c:v>-0.51300000000000001</c:v>
                </c:pt>
                <c:pt idx="55">
                  <c:v>-0.372</c:v>
                </c:pt>
                <c:pt idx="56">
                  <c:v>-0.23200000000000001</c:v>
                </c:pt>
                <c:pt idx="57">
                  <c:v>-0.54900000000000004</c:v>
                </c:pt>
                <c:pt idx="58">
                  <c:v>-0.50700000000000001</c:v>
                </c:pt>
                <c:pt idx="59">
                  <c:v>0.66600000000000004</c:v>
                </c:pt>
                <c:pt idx="60">
                  <c:v>-0.47299999999999998</c:v>
                </c:pt>
                <c:pt idx="61">
                  <c:v>-0.47599999999999998</c:v>
                </c:pt>
                <c:pt idx="62">
                  <c:v>0.34499999999999997</c:v>
                </c:pt>
                <c:pt idx="63">
                  <c:v>-0.66300000000000003</c:v>
                </c:pt>
                <c:pt idx="64">
                  <c:v>-0.39</c:v>
                </c:pt>
                <c:pt idx="65">
                  <c:v>0.38900000000000001</c:v>
                </c:pt>
                <c:pt idx="66">
                  <c:v>-0.36699999999999999</c:v>
                </c:pt>
                <c:pt idx="67">
                  <c:v>-0.436</c:v>
                </c:pt>
                <c:pt idx="68">
                  <c:v>0.629</c:v>
                </c:pt>
                <c:pt idx="69">
                  <c:v>0.50600000000000001</c:v>
                </c:pt>
                <c:pt idx="70">
                  <c:v>0.51100000000000001</c:v>
                </c:pt>
                <c:pt idx="71">
                  <c:v>-0.38100000000000001</c:v>
                </c:pt>
                <c:pt idx="72">
                  <c:v>-0.17799999999999999</c:v>
                </c:pt>
                <c:pt idx="73">
                  <c:v>-0.34799999999999998</c:v>
                </c:pt>
                <c:pt idx="74">
                  <c:v>-0.437</c:v>
                </c:pt>
                <c:pt idx="75">
                  <c:v>-0.28499999999999998</c:v>
                </c:pt>
                <c:pt idx="76">
                  <c:v>0.46</c:v>
                </c:pt>
                <c:pt idx="77">
                  <c:v>0.73</c:v>
                </c:pt>
                <c:pt idx="78">
                  <c:v>0.69199999999999995</c:v>
                </c:pt>
                <c:pt idx="79">
                  <c:v>0.496</c:v>
                </c:pt>
                <c:pt idx="80">
                  <c:v>-0.30299999999999999</c:v>
                </c:pt>
                <c:pt idx="81">
                  <c:v>-0.40500000000000003</c:v>
                </c:pt>
                <c:pt idx="82">
                  <c:v>-0.35299999999999998</c:v>
                </c:pt>
                <c:pt idx="83">
                  <c:v>-0.42099999999999999</c:v>
                </c:pt>
                <c:pt idx="84">
                  <c:v>-0.246</c:v>
                </c:pt>
                <c:pt idx="85">
                  <c:v>-0.309</c:v>
                </c:pt>
                <c:pt idx="86">
                  <c:v>-0.25600000000000001</c:v>
                </c:pt>
                <c:pt idx="87">
                  <c:v>0.63300000000000001</c:v>
                </c:pt>
                <c:pt idx="88">
                  <c:v>-0.23300000000000001</c:v>
                </c:pt>
                <c:pt idx="89">
                  <c:v>0.69799999999999995</c:v>
                </c:pt>
                <c:pt idx="90">
                  <c:v>0.33300000000000002</c:v>
                </c:pt>
                <c:pt idx="91">
                  <c:v>-0.42899999999999999</c:v>
                </c:pt>
                <c:pt idx="92">
                  <c:v>0.66200000000000003</c:v>
                </c:pt>
                <c:pt idx="93">
                  <c:v>0.45300000000000001</c:v>
                </c:pt>
                <c:pt idx="94">
                  <c:v>0.50800000000000001</c:v>
                </c:pt>
                <c:pt idx="95">
                  <c:v>-0.36299999999999999</c:v>
                </c:pt>
                <c:pt idx="96">
                  <c:v>0.46400000000000002</c:v>
                </c:pt>
                <c:pt idx="97">
                  <c:v>0.48299999999999998</c:v>
                </c:pt>
                <c:pt idx="98">
                  <c:v>0.39200000000000002</c:v>
                </c:pt>
                <c:pt idx="99">
                  <c:v>0.23</c:v>
                </c:pt>
                <c:pt idx="100">
                  <c:v>-0.438</c:v>
                </c:pt>
                <c:pt idx="101">
                  <c:v>0.53900000000000003</c:v>
                </c:pt>
                <c:pt idx="102">
                  <c:v>0.35499999999999998</c:v>
                </c:pt>
                <c:pt idx="103">
                  <c:v>0.46600000000000003</c:v>
                </c:pt>
                <c:pt idx="104">
                  <c:v>-0.186</c:v>
                </c:pt>
                <c:pt idx="105">
                  <c:v>0.626</c:v>
                </c:pt>
                <c:pt idx="106">
                  <c:v>-0.56699999999999995</c:v>
                </c:pt>
                <c:pt idx="107">
                  <c:v>-0.42799999999999999</c:v>
                </c:pt>
                <c:pt idx="108">
                  <c:v>-0.42899999999999999</c:v>
                </c:pt>
                <c:pt idx="109">
                  <c:v>-0.44</c:v>
                </c:pt>
                <c:pt idx="110">
                  <c:v>-0.48099999999999998</c:v>
                </c:pt>
                <c:pt idx="111">
                  <c:v>0.27700000000000002</c:v>
                </c:pt>
                <c:pt idx="112">
                  <c:v>0.192</c:v>
                </c:pt>
                <c:pt idx="113">
                  <c:v>0.245</c:v>
                </c:pt>
                <c:pt idx="114">
                  <c:v>0.55100000000000005</c:v>
                </c:pt>
                <c:pt idx="115">
                  <c:v>-0.28899999999999998</c:v>
                </c:pt>
                <c:pt idx="116">
                  <c:v>0.67200000000000004</c:v>
                </c:pt>
                <c:pt idx="117">
                  <c:v>-0.47599999999999998</c:v>
                </c:pt>
                <c:pt idx="118">
                  <c:v>-0.58699999999999997</c:v>
                </c:pt>
                <c:pt idx="119">
                  <c:v>0.64200000000000002</c:v>
                </c:pt>
                <c:pt idx="120">
                  <c:v>0.65800000000000003</c:v>
                </c:pt>
                <c:pt idx="121">
                  <c:v>0.6</c:v>
                </c:pt>
                <c:pt idx="122">
                  <c:v>0.66300000000000003</c:v>
                </c:pt>
                <c:pt idx="123">
                  <c:v>0.71399999999999997</c:v>
                </c:pt>
                <c:pt idx="124">
                  <c:v>0.67100000000000004</c:v>
                </c:pt>
                <c:pt idx="125">
                  <c:v>0.61599999999999999</c:v>
                </c:pt>
                <c:pt idx="126">
                  <c:v>-0.30599999999999999</c:v>
                </c:pt>
                <c:pt idx="127">
                  <c:v>0.75600000000000001</c:v>
                </c:pt>
                <c:pt idx="128">
                  <c:v>-0.36299999999999999</c:v>
                </c:pt>
                <c:pt idx="129">
                  <c:v>-0.377</c:v>
                </c:pt>
                <c:pt idx="130">
                  <c:v>-0.28000000000000003</c:v>
                </c:pt>
                <c:pt idx="131">
                  <c:v>0.72899999999999998</c:v>
                </c:pt>
                <c:pt idx="132">
                  <c:v>0.29399999999999998</c:v>
                </c:pt>
                <c:pt idx="133">
                  <c:v>-0.48099999999999998</c:v>
                </c:pt>
                <c:pt idx="134">
                  <c:v>-0.44800000000000001</c:v>
                </c:pt>
                <c:pt idx="135">
                  <c:v>-0.24099999999999999</c:v>
                </c:pt>
                <c:pt idx="136">
                  <c:v>-0.48499999999999999</c:v>
                </c:pt>
                <c:pt idx="137">
                  <c:v>-0.31900000000000001</c:v>
                </c:pt>
                <c:pt idx="138">
                  <c:v>0.438</c:v>
                </c:pt>
                <c:pt idx="139">
                  <c:v>-0.49199999999999999</c:v>
                </c:pt>
                <c:pt idx="140">
                  <c:v>-0.29199999999999998</c:v>
                </c:pt>
                <c:pt idx="141">
                  <c:v>-0.60199999999999998</c:v>
                </c:pt>
                <c:pt idx="142">
                  <c:v>0.17599999999999999</c:v>
                </c:pt>
                <c:pt idx="143">
                  <c:v>-0.219</c:v>
                </c:pt>
                <c:pt idx="144">
                  <c:v>0.28100000000000003</c:v>
                </c:pt>
                <c:pt idx="145">
                  <c:v>0.29499999999999998</c:v>
                </c:pt>
                <c:pt idx="146">
                  <c:v>0.498</c:v>
                </c:pt>
                <c:pt idx="147">
                  <c:v>0.371</c:v>
                </c:pt>
                <c:pt idx="148">
                  <c:v>0.27</c:v>
                </c:pt>
                <c:pt idx="149">
                  <c:v>-0.24099999999999999</c:v>
                </c:pt>
                <c:pt idx="150">
                  <c:v>0.311</c:v>
                </c:pt>
                <c:pt idx="151">
                  <c:v>0.42799999999999999</c:v>
                </c:pt>
                <c:pt idx="152">
                  <c:v>-0.40400000000000003</c:v>
                </c:pt>
                <c:pt idx="153">
                  <c:v>0.42899999999999999</c:v>
                </c:pt>
                <c:pt idx="154">
                  <c:v>0.74199999999999999</c:v>
                </c:pt>
                <c:pt idx="155">
                  <c:v>0.59299999999999997</c:v>
                </c:pt>
                <c:pt idx="156">
                  <c:v>0.37</c:v>
                </c:pt>
                <c:pt idx="157">
                  <c:v>0.55500000000000005</c:v>
                </c:pt>
                <c:pt idx="158">
                  <c:v>-0.443</c:v>
                </c:pt>
                <c:pt idx="159">
                  <c:v>0.39300000000000002</c:v>
                </c:pt>
                <c:pt idx="160">
                  <c:v>0.49099999999999999</c:v>
                </c:pt>
                <c:pt idx="161">
                  <c:v>0.51600000000000001</c:v>
                </c:pt>
                <c:pt idx="162">
                  <c:v>-0.28199999999999997</c:v>
                </c:pt>
                <c:pt idx="163">
                  <c:v>0.441</c:v>
                </c:pt>
                <c:pt idx="164">
                  <c:v>0.62</c:v>
                </c:pt>
                <c:pt idx="165">
                  <c:v>0.74399999999999999</c:v>
                </c:pt>
                <c:pt idx="166">
                  <c:v>0.52200000000000002</c:v>
                </c:pt>
                <c:pt idx="167">
                  <c:v>0.57199999999999995</c:v>
                </c:pt>
                <c:pt idx="168">
                  <c:v>0.66700000000000004</c:v>
                </c:pt>
                <c:pt idx="169">
                  <c:v>0.30299999999999999</c:v>
                </c:pt>
                <c:pt idx="170">
                  <c:v>0.54100000000000004</c:v>
                </c:pt>
                <c:pt idx="171">
                  <c:v>0.39600000000000002</c:v>
                </c:pt>
                <c:pt idx="172">
                  <c:v>-0.38300000000000001</c:v>
                </c:pt>
                <c:pt idx="173">
                  <c:v>0.60399999999999998</c:v>
                </c:pt>
                <c:pt idx="174">
                  <c:v>0.33200000000000002</c:v>
                </c:pt>
                <c:pt idx="175">
                  <c:v>0.47</c:v>
                </c:pt>
                <c:pt idx="176">
                  <c:v>0.55900000000000005</c:v>
                </c:pt>
                <c:pt idx="177">
                  <c:v>-0.47199999999999998</c:v>
                </c:pt>
                <c:pt idx="178">
                  <c:v>0.39200000000000002</c:v>
                </c:pt>
                <c:pt idx="179">
                  <c:v>0.59</c:v>
                </c:pt>
                <c:pt idx="180">
                  <c:v>0.48699999999999999</c:v>
                </c:pt>
                <c:pt idx="181">
                  <c:v>0.49</c:v>
                </c:pt>
                <c:pt idx="182">
                  <c:v>-0.42899999999999999</c:v>
                </c:pt>
                <c:pt idx="183">
                  <c:v>0.36699999999999999</c:v>
                </c:pt>
                <c:pt idx="184">
                  <c:v>0.59699999999999998</c:v>
                </c:pt>
                <c:pt idx="185">
                  <c:v>-0.30299999999999999</c:v>
                </c:pt>
                <c:pt idx="186">
                  <c:v>-0.46100000000000002</c:v>
                </c:pt>
                <c:pt idx="187">
                  <c:v>-0.56200000000000006</c:v>
                </c:pt>
                <c:pt idx="188">
                  <c:v>-0.38</c:v>
                </c:pt>
                <c:pt idx="189">
                  <c:v>-0.27600000000000002</c:v>
                </c:pt>
                <c:pt idx="190">
                  <c:v>-0.439</c:v>
                </c:pt>
                <c:pt idx="191">
                  <c:v>-0.40300000000000002</c:v>
                </c:pt>
                <c:pt idx="192">
                  <c:v>-0.41699999999999998</c:v>
                </c:pt>
                <c:pt idx="193">
                  <c:v>-0.53400000000000003</c:v>
                </c:pt>
                <c:pt idx="194">
                  <c:v>-0.40899999999999997</c:v>
                </c:pt>
                <c:pt idx="195">
                  <c:v>-0.44800000000000001</c:v>
                </c:pt>
                <c:pt idx="196">
                  <c:v>-0.47899999999999998</c:v>
                </c:pt>
                <c:pt idx="197">
                  <c:v>-0.34</c:v>
                </c:pt>
                <c:pt idx="198">
                  <c:v>-0.57999999999999996</c:v>
                </c:pt>
                <c:pt idx="199">
                  <c:v>-0.35199999999999998</c:v>
                </c:pt>
                <c:pt idx="200">
                  <c:v>-0.33500000000000002</c:v>
                </c:pt>
                <c:pt idx="201">
                  <c:v>0.49099999999999999</c:v>
                </c:pt>
                <c:pt idx="202">
                  <c:v>0.64</c:v>
                </c:pt>
                <c:pt idx="203">
                  <c:v>0.64700000000000002</c:v>
                </c:pt>
                <c:pt idx="204">
                  <c:v>0.42899999999999999</c:v>
                </c:pt>
                <c:pt idx="205">
                  <c:v>-0.42099999999999999</c:v>
                </c:pt>
                <c:pt idx="206">
                  <c:v>0.33700000000000002</c:v>
                </c:pt>
                <c:pt idx="207">
                  <c:v>0.52800000000000002</c:v>
                </c:pt>
                <c:pt idx="208">
                  <c:v>0.436</c:v>
                </c:pt>
                <c:pt idx="209">
                  <c:v>-0.379</c:v>
                </c:pt>
                <c:pt idx="210">
                  <c:v>0.34300000000000003</c:v>
                </c:pt>
                <c:pt idx="211">
                  <c:v>0.372</c:v>
                </c:pt>
                <c:pt idx="212">
                  <c:v>-0.46800000000000003</c:v>
                </c:pt>
                <c:pt idx="213">
                  <c:v>-0.66</c:v>
                </c:pt>
                <c:pt idx="214">
                  <c:v>-0.45700000000000002</c:v>
                </c:pt>
                <c:pt idx="215">
                  <c:v>-0.28000000000000003</c:v>
                </c:pt>
                <c:pt idx="216">
                  <c:v>0.49</c:v>
                </c:pt>
                <c:pt idx="217">
                  <c:v>0.40400000000000003</c:v>
                </c:pt>
                <c:pt idx="218">
                  <c:v>-0.42499999999999999</c:v>
                </c:pt>
                <c:pt idx="219">
                  <c:v>-0.54100000000000004</c:v>
                </c:pt>
                <c:pt idx="220">
                  <c:v>0.42099999999999999</c:v>
                </c:pt>
                <c:pt idx="221">
                  <c:v>-0.14399999999999999</c:v>
                </c:pt>
                <c:pt idx="222">
                  <c:v>-0.377</c:v>
                </c:pt>
                <c:pt idx="223">
                  <c:v>0.53900000000000003</c:v>
                </c:pt>
                <c:pt idx="224">
                  <c:v>-0.51900000000000002</c:v>
                </c:pt>
                <c:pt idx="225">
                  <c:v>0.38</c:v>
                </c:pt>
                <c:pt idx="226">
                  <c:v>0.5</c:v>
                </c:pt>
                <c:pt idx="227">
                  <c:v>-0.49099999999999999</c:v>
                </c:pt>
                <c:pt idx="228">
                  <c:v>0.44700000000000001</c:v>
                </c:pt>
                <c:pt idx="229">
                  <c:v>0.44500000000000001</c:v>
                </c:pt>
                <c:pt idx="230">
                  <c:v>0.504</c:v>
                </c:pt>
                <c:pt idx="231">
                  <c:v>-0.45800000000000002</c:v>
                </c:pt>
                <c:pt idx="232">
                  <c:v>0.42899999999999999</c:v>
                </c:pt>
                <c:pt idx="233">
                  <c:v>0.57799999999999996</c:v>
                </c:pt>
                <c:pt idx="234">
                  <c:v>0.61399999999999999</c:v>
                </c:pt>
                <c:pt idx="235">
                  <c:v>0.40899999999999997</c:v>
                </c:pt>
                <c:pt idx="236">
                  <c:v>0.29499999999999998</c:v>
                </c:pt>
                <c:pt idx="237">
                  <c:v>-0.185</c:v>
                </c:pt>
                <c:pt idx="238">
                  <c:v>0.50600000000000001</c:v>
                </c:pt>
                <c:pt idx="239">
                  <c:v>-0.29599999999999999</c:v>
                </c:pt>
                <c:pt idx="240">
                  <c:v>0.38600000000000001</c:v>
                </c:pt>
                <c:pt idx="241">
                  <c:v>0.32400000000000001</c:v>
                </c:pt>
                <c:pt idx="242">
                  <c:v>0.35299999999999998</c:v>
                </c:pt>
                <c:pt idx="243">
                  <c:v>0.42699999999999999</c:v>
                </c:pt>
                <c:pt idx="244">
                  <c:v>-0.25900000000000001</c:v>
                </c:pt>
                <c:pt idx="245">
                  <c:v>-0.38</c:v>
                </c:pt>
                <c:pt idx="246">
                  <c:v>0.2</c:v>
                </c:pt>
                <c:pt idx="247">
                  <c:v>0.20899999999999999</c:v>
                </c:pt>
                <c:pt idx="248">
                  <c:v>0.156</c:v>
                </c:pt>
                <c:pt idx="249">
                  <c:v>0.68799999999999994</c:v>
                </c:pt>
                <c:pt idx="250">
                  <c:v>-0.39700000000000002</c:v>
                </c:pt>
                <c:pt idx="251">
                  <c:v>0.33800000000000002</c:v>
                </c:pt>
                <c:pt idx="252">
                  <c:v>-0.40600000000000003</c:v>
                </c:pt>
                <c:pt idx="253">
                  <c:v>-0.36799999999999999</c:v>
                </c:pt>
                <c:pt idx="254">
                  <c:v>-0.504</c:v>
                </c:pt>
                <c:pt idx="255">
                  <c:v>0.28000000000000003</c:v>
                </c:pt>
                <c:pt idx="256">
                  <c:v>-0.52500000000000002</c:v>
                </c:pt>
                <c:pt idx="257">
                  <c:v>-0.33900000000000002</c:v>
                </c:pt>
                <c:pt idx="258">
                  <c:v>0.46899999999999997</c:v>
                </c:pt>
                <c:pt idx="259">
                  <c:v>-0.38</c:v>
                </c:pt>
                <c:pt idx="260">
                  <c:v>0.33100000000000002</c:v>
                </c:pt>
                <c:pt idx="261">
                  <c:v>0.26</c:v>
                </c:pt>
                <c:pt idx="262">
                  <c:v>-0.33400000000000002</c:v>
                </c:pt>
                <c:pt idx="263">
                  <c:v>-0.27200000000000002</c:v>
                </c:pt>
                <c:pt idx="264">
                  <c:v>-0.42299999999999999</c:v>
                </c:pt>
                <c:pt idx="265">
                  <c:v>-0.38600000000000001</c:v>
                </c:pt>
                <c:pt idx="266">
                  <c:v>-0.54600000000000004</c:v>
                </c:pt>
                <c:pt idx="267">
                  <c:v>-0.49099999999999999</c:v>
                </c:pt>
                <c:pt idx="268">
                  <c:v>-0.60499999999999998</c:v>
                </c:pt>
                <c:pt idx="269">
                  <c:v>-0.50900000000000001</c:v>
                </c:pt>
                <c:pt idx="270">
                  <c:v>0.218</c:v>
                </c:pt>
                <c:pt idx="271">
                  <c:v>-0.38700000000000001</c:v>
                </c:pt>
                <c:pt idx="272">
                  <c:v>-0.51400000000000001</c:v>
                </c:pt>
                <c:pt idx="273">
                  <c:v>-0.40699999999999997</c:v>
                </c:pt>
                <c:pt idx="274">
                  <c:v>-0.48899999999999999</c:v>
                </c:pt>
                <c:pt idx="275">
                  <c:v>-0.41099999999999998</c:v>
                </c:pt>
                <c:pt idx="276">
                  <c:v>-0.39</c:v>
                </c:pt>
                <c:pt idx="277">
                  <c:v>-0.22500000000000001</c:v>
                </c:pt>
                <c:pt idx="278">
                  <c:v>0.20300000000000001</c:v>
                </c:pt>
                <c:pt idx="279">
                  <c:v>-0.42299999999999999</c:v>
                </c:pt>
                <c:pt idx="280">
                  <c:v>0.20499999999999999</c:v>
                </c:pt>
                <c:pt idx="281">
                  <c:v>0.215</c:v>
                </c:pt>
                <c:pt idx="282">
                  <c:v>0.3</c:v>
                </c:pt>
                <c:pt idx="283">
                  <c:v>0.19600000000000001</c:v>
                </c:pt>
                <c:pt idx="284">
                  <c:v>-0.46500000000000002</c:v>
                </c:pt>
                <c:pt idx="285">
                  <c:v>-0.34699999999999998</c:v>
                </c:pt>
                <c:pt idx="286">
                  <c:v>0.36299999999999999</c:v>
                </c:pt>
                <c:pt idx="287">
                  <c:v>-0.42099999999999999</c:v>
                </c:pt>
                <c:pt idx="288">
                  <c:v>0.40600000000000003</c:v>
                </c:pt>
                <c:pt idx="289">
                  <c:v>0.24299999999999999</c:v>
                </c:pt>
                <c:pt idx="290">
                  <c:v>-0.33900000000000002</c:v>
                </c:pt>
                <c:pt idx="291">
                  <c:v>0.65</c:v>
                </c:pt>
                <c:pt idx="292">
                  <c:v>0.621</c:v>
                </c:pt>
                <c:pt idx="293">
                  <c:v>0.61099999999999999</c:v>
                </c:pt>
                <c:pt idx="294">
                  <c:v>0.68300000000000005</c:v>
                </c:pt>
                <c:pt idx="295">
                  <c:v>0.55800000000000005</c:v>
                </c:pt>
                <c:pt idx="296">
                  <c:v>0.58299999999999996</c:v>
                </c:pt>
                <c:pt idx="297">
                  <c:v>0.622</c:v>
                </c:pt>
                <c:pt idx="298">
                  <c:v>-0.47</c:v>
                </c:pt>
                <c:pt idx="299">
                  <c:v>0.67100000000000004</c:v>
                </c:pt>
                <c:pt idx="300">
                  <c:v>0.375</c:v>
                </c:pt>
                <c:pt idx="301">
                  <c:v>0.58099999999999996</c:v>
                </c:pt>
                <c:pt idx="302">
                  <c:v>0.57999999999999996</c:v>
                </c:pt>
                <c:pt idx="303">
                  <c:v>-0.44900000000000001</c:v>
                </c:pt>
                <c:pt idx="304">
                  <c:v>0.70099999999999996</c:v>
                </c:pt>
                <c:pt idx="305">
                  <c:v>0.51500000000000001</c:v>
                </c:pt>
                <c:pt idx="306">
                  <c:v>0.435</c:v>
                </c:pt>
                <c:pt idx="307">
                  <c:v>0.44600000000000001</c:v>
                </c:pt>
                <c:pt idx="308">
                  <c:v>0.73699999999999999</c:v>
                </c:pt>
                <c:pt idx="309">
                  <c:v>-0.35099999999999998</c:v>
                </c:pt>
                <c:pt idx="310">
                  <c:v>0.26600000000000001</c:v>
                </c:pt>
                <c:pt idx="311">
                  <c:v>-0.58699999999999997</c:v>
                </c:pt>
                <c:pt idx="312">
                  <c:v>0.38600000000000001</c:v>
                </c:pt>
                <c:pt idx="313">
                  <c:v>-0.40899999999999997</c:v>
                </c:pt>
                <c:pt idx="314">
                  <c:v>0.26</c:v>
                </c:pt>
                <c:pt idx="315">
                  <c:v>0.30199999999999999</c:v>
                </c:pt>
                <c:pt idx="316">
                  <c:v>0.372</c:v>
                </c:pt>
                <c:pt idx="317">
                  <c:v>0.69499999999999995</c:v>
                </c:pt>
                <c:pt idx="318">
                  <c:v>0.49</c:v>
                </c:pt>
                <c:pt idx="319">
                  <c:v>0.36</c:v>
                </c:pt>
                <c:pt idx="320">
                  <c:v>0.33700000000000002</c:v>
                </c:pt>
                <c:pt idx="321">
                  <c:v>0.45200000000000001</c:v>
                </c:pt>
                <c:pt idx="322">
                  <c:v>-0.39700000000000002</c:v>
                </c:pt>
                <c:pt idx="323">
                  <c:v>0.33700000000000002</c:v>
                </c:pt>
                <c:pt idx="324">
                  <c:v>-0.43</c:v>
                </c:pt>
                <c:pt idx="325">
                  <c:v>-0.42899999999999999</c:v>
                </c:pt>
                <c:pt idx="326">
                  <c:v>-0.19900000000000001</c:v>
                </c:pt>
                <c:pt idx="327">
                  <c:v>-0.48399999999999999</c:v>
                </c:pt>
                <c:pt idx="328">
                  <c:v>-0.47199999999999998</c:v>
                </c:pt>
                <c:pt idx="329">
                  <c:v>-0.33100000000000002</c:v>
                </c:pt>
                <c:pt idx="330">
                  <c:v>0.31900000000000001</c:v>
                </c:pt>
                <c:pt idx="331">
                  <c:v>0.64700000000000002</c:v>
                </c:pt>
                <c:pt idx="332">
                  <c:v>0.30399999999999999</c:v>
                </c:pt>
                <c:pt idx="333">
                  <c:v>0.21</c:v>
                </c:pt>
                <c:pt idx="334">
                  <c:v>0.217</c:v>
                </c:pt>
                <c:pt idx="335">
                  <c:v>0.20200000000000001</c:v>
                </c:pt>
                <c:pt idx="336">
                  <c:v>0.377</c:v>
                </c:pt>
                <c:pt idx="337">
                  <c:v>0.35699999999999998</c:v>
                </c:pt>
                <c:pt idx="338">
                  <c:v>0.27400000000000002</c:v>
                </c:pt>
                <c:pt idx="339">
                  <c:v>0.499</c:v>
                </c:pt>
                <c:pt idx="340">
                  <c:v>-0.36199999999999999</c:v>
                </c:pt>
                <c:pt idx="341">
                  <c:v>-0.32500000000000001</c:v>
                </c:pt>
                <c:pt idx="342">
                  <c:v>0.23599999999999999</c:v>
                </c:pt>
                <c:pt idx="343">
                  <c:v>0.53800000000000003</c:v>
                </c:pt>
                <c:pt idx="344">
                  <c:v>-0.43</c:v>
                </c:pt>
                <c:pt idx="345">
                  <c:v>0.25700000000000001</c:v>
                </c:pt>
                <c:pt idx="346">
                  <c:v>-0.39600000000000002</c:v>
                </c:pt>
                <c:pt idx="347">
                  <c:v>-0.375</c:v>
                </c:pt>
                <c:pt idx="348">
                  <c:v>0.64200000000000002</c:v>
                </c:pt>
                <c:pt idx="349">
                  <c:v>0.54500000000000004</c:v>
                </c:pt>
                <c:pt idx="350">
                  <c:v>0.74199999999999999</c:v>
                </c:pt>
                <c:pt idx="351">
                  <c:v>0.67200000000000004</c:v>
                </c:pt>
                <c:pt idx="352">
                  <c:v>0.754</c:v>
                </c:pt>
                <c:pt idx="353">
                  <c:v>-0.46600000000000003</c:v>
                </c:pt>
                <c:pt idx="354">
                  <c:v>0.58399999999999996</c:v>
                </c:pt>
                <c:pt idx="355">
                  <c:v>0.38100000000000001</c:v>
                </c:pt>
                <c:pt idx="356">
                  <c:v>0.49099999999999999</c:v>
                </c:pt>
                <c:pt idx="357">
                  <c:v>0.59899999999999998</c:v>
                </c:pt>
                <c:pt idx="358">
                  <c:v>0.48899999999999999</c:v>
                </c:pt>
                <c:pt idx="359">
                  <c:v>0.59299999999999997</c:v>
                </c:pt>
                <c:pt idx="360">
                  <c:v>-0.16200000000000001</c:v>
                </c:pt>
                <c:pt idx="361">
                  <c:v>0.58899999999999997</c:v>
                </c:pt>
                <c:pt idx="362">
                  <c:v>0.61199999999999999</c:v>
                </c:pt>
                <c:pt idx="363">
                  <c:v>0.52600000000000002</c:v>
                </c:pt>
                <c:pt idx="364">
                  <c:v>-0.40100000000000002</c:v>
                </c:pt>
                <c:pt idx="365">
                  <c:v>0.59699999999999998</c:v>
                </c:pt>
                <c:pt idx="366">
                  <c:v>0.59199999999999997</c:v>
                </c:pt>
                <c:pt idx="367">
                  <c:v>0.60899999999999999</c:v>
                </c:pt>
                <c:pt idx="368">
                  <c:v>0.74</c:v>
                </c:pt>
                <c:pt idx="369">
                  <c:v>0.70599999999999996</c:v>
                </c:pt>
                <c:pt idx="370">
                  <c:v>0.52900000000000003</c:v>
                </c:pt>
                <c:pt idx="371">
                  <c:v>0.501</c:v>
                </c:pt>
                <c:pt idx="372">
                  <c:v>0.51800000000000002</c:v>
                </c:pt>
                <c:pt idx="373">
                  <c:v>-0.44800000000000001</c:v>
                </c:pt>
                <c:pt idx="374">
                  <c:v>0.443</c:v>
                </c:pt>
                <c:pt idx="375">
                  <c:v>0.59099999999999997</c:v>
                </c:pt>
                <c:pt idx="376">
                  <c:v>0.38700000000000001</c:v>
                </c:pt>
                <c:pt idx="377">
                  <c:v>0.52900000000000003</c:v>
                </c:pt>
                <c:pt idx="378">
                  <c:v>0.71399999999999997</c:v>
                </c:pt>
                <c:pt idx="379">
                  <c:v>-0.34</c:v>
                </c:pt>
                <c:pt idx="380">
                  <c:v>-0.33400000000000002</c:v>
                </c:pt>
                <c:pt idx="381">
                  <c:v>0.61899999999999999</c:v>
                </c:pt>
                <c:pt idx="382">
                  <c:v>-0.45900000000000002</c:v>
                </c:pt>
                <c:pt idx="383">
                  <c:v>0.628</c:v>
                </c:pt>
                <c:pt idx="384">
                  <c:v>-0.41</c:v>
                </c:pt>
                <c:pt idx="385">
                  <c:v>0.42299999999999999</c:v>
                </c:pt>
                <c:pt idx="386">
                  <c:v>0.53700000000000003</c:v>
                </c:pt>
                <c:pt idx="387">
                  <c:v>0.41199999999999998</c:v>
                </c:pt>
                <c:pt idx="388">
                  <c:v>0.60099999999999998</c:v>
                </c:pt>
                <c:pt idx="389">
                  <c:v>0.60899999999999999</c:v>
                </c:pt>
                <c:pt idx="390">
                  <c:v>0.56499999999999995</c:v>
                </c:pt>
                <c:pt idx="391">
                  <c:v>0.54300000000000004</c:v>
                </c:pt>
                <c:pt idx="392">
                  <c:v>-0.23799999999999999</c:v>
                </c:pt>
                <c:pt idx="393">
                  <c:v>-0.33200000000000002</c:v>
                </c:pt>
                <c:pt idx="394">
                  <c:v>-0.49</c:v>
                </c:pt>
                <c:pt idx="395">
                  <c:v>0.46600000000000003</c:v>
                </c:pt>
                <c:pt idx="396">
                  <c:v>0.58499999999999996</c:v>
                </c:pt>
                <c:pt idx="397">
                  <c:v>-0.41399999999999998</c:v>
                </c:pt>
                <c:pt idx="398">
                  <c:v>-0.316</c:v>
                </c:pt>
                <c:pt idx="399">
                  <c:v>-0.40200000000000002</c:v>
                </c:pt>
                <c:pt idx="400">
                  <c:v>0.71599999999999997</c:v>
                </c:pt>
                <c:pt idx="401">
                  <c:v>0.52900000000000003</c:v>
                </c:pt>
                <c:pt idx="402">
                  <c:v>0.51700000000000002</c:v>
                </c:pt>
                <c:pt idx="403">
                  <c:v>0.64800000000000002</c:v>
                </c:pt>
                <c:pt idx="404">
                  <c:v>0.58299999999999996</c:v>
                </c:pt>
                <c:pt idx="405">
                  <c:v>-0.41699999999999998</c:v>
                </c:pt>
                <c:pt idx="406">
                  <c:v>0.40100000000000002</c:v>
                </c:pt>
                <c:pt idx="407">
                  <c:v>0.40500000000000003</c:v>
                </c:pt>
                <c:pt idx="408">
                  <c:v>-0.45700000000000002</c:v>
                </c:pt>
                <c:pt idx="409">
                  <c:v>0.40699999999999997</c:v>
                </c:pt>
                <c:pt idx="410">
                  <c:v>0.56799999999999995</c:v>
                </c:pt>
                <c:pt idx="411">
                  <c:v>0.49</c:v>
                </c:pt>
                <c:pt idx="412">
                  <c:v>0.82799999999999996</c:v>
                </c:pt>
                <c:pt idx="413">
                  <c:v>-0.36499999999999999</c:v>
                </c:pt>
                <c:pt idx="414">
                  <c:v>0.53100000000000003</c:v>
                </c:pt>
                <c:pt idx="415">
                  <c:v>0.27100000000000002</c:v>
                </c:pt>
                <c:pt idx="416">
                  <c:v>-0.307</c:v>
                </c:pt>
                <c:pt idx="417">
                  <c:v>-0.27400000000000002</c:v>
                </c:pt>
                <c:pt idx="418">
                  <c:v>-0.372</c:v>
                </c:pt>
                <c:pt idx="419">
                  <c:v>0.377</c:v>
                </c:pt>
                <c:pt idx="420">
                  <c:v>0.36699999999999999</c:v>
                </c:pt>
                <c:pt idx="421">
                  <c:v>0.42299999999999999</c:v>
                </c:pt>
                <c:pt idx="422">
                  <c:v>-0.30099999999999999</c:v>
                </c:pt>
                <c:pt idx="423">
                  <c:v>-0.66600000000000004</c:v>
                </c:pt>
                <c:pt idx="424">
                  <c:v>0.214</c:v>
                </c:pt>
                <c:pt idx="425">
                  <c:v>-0.28100000000000003</c:v>
                </c:pt>
                <c:pt idx="426">
                  <c:v>-0.32500000000000001</c:v>
                </c:pt>
                <c:pt idx="427">
                  <c:v>0.29099999999999998</c:v>
                </c:pt>
                <c:pt idx="428">
                  <c:v>0.56299999999999994</c:v>
                </c:pt>
                <c:pt idx="429">
                  <c:v>0.307</c:v>
                </c:pt>
                <c:pt idx="430">
                  <c:v>0.55500000000000005</c:v>
                </c:pt>
                <c:pt idx="431">
                  <c:v>-0.57199999999999995</c:v>
                </c:pt>
                <c:pt idx="432">
                  <c:v>-0.26900000000000002</c:v>
                </c:pt>
                <c:pt idx="433">
                  <c:v>-0.52800000000000002</c:v>
                </c:pt>
                <c:pt idx="434">
                  <c:v>0.64600000000000002</c:v>
                </c:pt>
                <c:pt idx="435">
                  <c:v>0.59</c:v>
                </c:pt>
                <c:pt idx="436">
                  <c:v>0.51300000000000001</c:v>
                </c:pt>
                <c:pt idx="437">
                  <c:v>0.60299999999999998</c:v>
                </c:pt>
                <c:pt idx="438">
                  <c:v>0.67500000000000004</c:v>
                </c:pt>
                <c:pt idx="439">
                  <c:v>0.55100000000000005</c:v>
                </c:pt>
                <c:pt idx="440">
                  <c:v>0.437</c:v>
                </c:pt>
                <c:pt idx="441">
                  <c:v>0.20699999999999999</c:v>
                </c:pt>
                <c:pt idx="442">
                  <c:v>0.46400000000000002</c:v>
                </c:pt>
                <c:pt idx="443">
                  <c:v>0.82899999999999996</c:v>
                </c:pt>
                <c:pt idx="444">
                  <c:v>0.38200000000000001</c:v>
                </c:pt>
                <c:pt idx="445">
                  <c:v>0.61299999999999999</c:v>
                </c:pt>
                <c:pt idx="446">
                  <c:v>0.39900000000000002</c:v>
                </c:pt>
                <c:pt idx="447">
                  <c:v>-0.45</c:v>
                </c:pt>
                <c:pt idx="448">
                  <c:v>-0.26300000000000001</c:v>
                </c:pt>
                <c:pt idx="449">
                  <c:v>0.44800000000000001</c:v>
                </c:pt>
                <c:pt idx="450">
                  <c:v>-0.21099999999999999</c:v>
                </c:pt>
                <c:pt idx="451">
                  <c:v>-0.374</c:v>
                </c:pt>
                <c:pt idx="452">
                  <c:v>-0.313</c:v>
                </c:pt>
                <c:pt idx="453">
                  <c:v>-0.30199999999999999</c:v>
                </c:pt>
                <c:pt idx="454">
                  <c:v>-0.17399999999999999</c:v>
                </c:pt>
                <c:pt idx="455">
                  <c:v>0.57699999999999996</c:v>
                </c:pt>
                <c:pt idx="456">
                  <c:v>-0.189</c:v>
                </c:pt>
                <c:pt idx="457">
                  <c:v>0.67800000000000005</c:v>
                </c:pt>
                <c:pt idx="458">
                  <c:v>0.40300000000000002</c:v>
                </c:pt>
                <c:pt idx="459">
                  <c:v>-0.51100000000000001</c:v>
                </c:pt>
                <c:pt idx="460">
                  <c:v>-0.439</c:v>
                </c:pt>
                <c:pt idx="461">
                  <c:v>0.63700000000000001</c:v>
                </c:pt>
                <c:pt idx="462">
                  <c:v>0.50900000000000001</c:v>
                </c:pt>
                <c:pt idx="463">
                  <c:v>-0.36599999999999999</c:v>
                </c:pt>
                <c:pt idx="464">
                  <c:v>0.27400000000000002</c:v>
                </c:pt>
                <c:pt idx="465">
                  <c:v>0.375</c:v>
                </c:pt>
                <c:pt idx="466">
                  <c:v>-0.11899999999999999</c:v>
                </c:pt>
                <c:pt idx="467">
                  <c:v>0.34</c:v>
                </c:pt>
                <c:pt idx="468">
                  <c:v>0.502</c:v>
                </c:pt>
                <c:pt idx="469">
                  <c:v>0.40100000000000002</c:v>
                </c:pt>
                <c:pt idx="470">
                  <c:v>0.41499999999999998</c:v>
                </c:pt>
                <c:pt idx="471">
                  <c:v>0.86599999999999999</c:v>
                </c:pt>
                <c:pt idx="472">
                  <c:v>0.40400000000000003</c:v>
                </c:pt>
                <c:pt idx="473">
                  <c:v>0.495</c:v>
                </c:pt>
                <c:pt idx="474">
                  <c:v>0.44400000000000001</c:v>
                </c:pt>
                <c:pt idx="475">
                  <c:v>0.106</c:v>
                </c:pt>
                <c:pt idx="476">
                  <c:v>-0.16800000000000001</c:v>
                </c:pt>
                <c:pt idx="477">
                  <c:v>-0.37</c:v>
                </c:pt>
                <c:pt idx="478">
                  <c:v>-0.33</c:v>
                </c:pt>
                <c:pt idx="479">
                  <c:v>-0.70899999999999996</c:v>
                </c:pt>
                <c:pt idx="480">
                  <c:v>-0.498</c:v>
                </c:pt>
                <c:pt idx="481">
                  <c:v>-0.32800000000000001</c:v>
                </c:pt>
                <c:pt idx="482">
                  <c:v>-0.23300000000000001</c:v>
                </c:pt>
                <c:pt idx="483">
                  <c:v>-0.23699999999999999</c:v>
                </c:pt>
                <c:pt idx="484">
                  <c:v>-0.439</c:v>
                </c:pt>
                <c:pt idx="485">
                  <c:v>0.28399999999999997</c:v>
                </c:pt>
                <c:pt idx="486">
                  <c:v>0.374</c:v>
                </c:pt>
                <c:pt idx="487">
                  <c:v>-0.14299999999999999</c:v>
                </c:pt>
                <c:pt idx="488">
                  <c:v>0.42799999999999999</c:v>
                </c:pt>
                <c:pt idx="489">
                  <c:v>0.52</c:v>
                </c:pt>
                <c:pt idx="490">
                  <c:v>-0.20499999999999999</c:v>
                </c:pt>
                <c:pt idx="491">
                  <c:v>0.83299999999999996</c:v>
                </c:pt>
                <c:pt idx="492">
                  <c:v>0.46200000000000002</c:v>
                </c:pt>
                <c:pt idx="493">
                  <c:v>0.45200000000000001</c:v>
                </c:pt>
                <c:pt idx="494">
                  <c:v>-0.27600000000000002</c:v>
                </c:pt>
                <c:pt idx="495">
                  <c:v>0.35099999999999998</c:v>
                </c:pt>
                <c:pt idx="496">
                  <c:v>-0.28299999999999997</c:v>
                </c:pt>
                <c:pt idx="497">
                  <c:v>-0.36199999999999999</c:v>
                </c:pt>
                <c:pt idx="498">
                  <c:v>-0.498</c:v>
                </c:pt>
                <c:pt idx="499">
                  <c:v>-0.28000000000000003</c:v>
                </c:pt>
                <c:pt idx="500">
                  <c:v>-0.45800000000000002</c:v>
                </c:pt>
                <c:pt idx="501">
                  <c:v>-0.30499999999999999</c:v>
                </c:pt>
                <c:pt idx="502">
                  <c:v>-0.35</c:v>
                </c:pt>
                <c:pt idx="503">
                  <c:v>0.45300000000000001</c:v>
                </c:pt>
                <c:pt idx="504">
                  <c:v>0.441</c:v>
                </c:pt>
                <c:pt idx="505">
                  <c:v>-0.15</c:v>
                </c:pt>
                <c:pt idx="506">
                  <c:v>0.33400000000000002</c:v>
                </c:pt>
                <c:pt idx="507">
                  <c:v>-0.443</c:v>
                </c:pt>
                <c:pt idx="508">
                  <c:v>0.37</c:v>
                </c:pt>
                <c:pt idx="509">
                  <c:v>0.55200000000000005</c:v>
                </c:pt>
                <c:pt idx="510">
                  <c:v>0.56200000000000006</c:v>
                </c:pt>
                <c:pt idx="511">
                  <c:v>-0.438</c:v>
                </c:pt>
                <c:pt idx="512">
                  <c:v>-0.313</c:v>
                </c:pt>
                <c:pt idx="513">
                  <c:v>-0.29799999999999999</c:v>
                </c:pt>
                <c:pt idx="514">
                  <c:v>0.623</c:v>
                </c:pt>
                <c:pt idx="515">
                  <c:v>-0.42899999999999999</c:v>
                </c:pt>
                <c:pt idx="516">
                  <c:v>-0.39</c:v>
                </c:pt>
                <c:pt idx="517">
                  <c:v>0.66800000000000004</c:v>
                </c:pt>
                <c:pt idx="518">
                  <c:v>0.40899999999999997</c:v>
                </c:pt>
                <c:pt idx="519">
                  <c:v>0.40799999999999997</c:v>
                </c:pt>
                <c:pt idx="520">
                  <c:v>0.38200000000000001</c:v>
                </c:pt>
                <c:pt idx="521">
                  <c:v>0.39</c:v>
                </c:pt>
                <c:pt idx="522">
                  <c:v>0.32100000000000001</c:v>
                </c:pt>
                <c:pt idx="523">
                  <c:v>0.499</c:v>
                </c:pt>
                <c:pt idx="524">
                  <c:v>0.85799999999999998</c:v>
                </c:pt>
                <c:pt idx="525">
                  <c:v>0.86099999999999999</c:v>
                </c:pt>
                <c:pt idx="526">
                  <c:v>0.38300000000000001</c:v>
                </c:pt>
                <c:pt idx="527">
                  <c:v>-0.50900000000000001</c:v>
                </c:pt>
                <c:pt idx="528">
                  <c:v>-0.375</c:v>
                </c:pt>
                <c:pt idx="529">
                  <c:v>-0.22700000000000001</c:v>
                </c:pt>
                <c:pt idx="530">
                  <c:v>-0.20300000000000001</c:v>
                </c:pt>
                <c:pt idx="531">
                  <c:v>-0.28799999999999998</c:v>
                </c:pt>
                <c:pt idx="532">
                  <c:v>-0.34200000000000003</c:v>
                </c:pt>
                <c:pt idx="533">
                  <c:v>-0.06</c:v>
                </c:pt>
                <c:pt idx="534">
                  <c:v>0.255</c:v>
                </c:pt>
                <c:pt idx="535">
                  <c:v>0.58899999999999997</c:v>
                </c:pt>
                <c:pt idx="536">
                  <c:v>-0.55000000000000004</c:v>
                </c:pt>
                <c:pt idx="537">
                  <c:v>0.54100000000000004</c:v>
                </c:pt>
                <c:pt idx="538">
                  <c:v>0.53</c:v>
                </c:pt>
              </c:numCache>
            </c:numRef>
          </c:xVal>
          <c:yVal>
            <c:numRef>
              <c:f>'Congress 114'!$C$2:$C$540</c:f>
              <c:numCache>
                <c:formatCode>General</c:formatCode>
                <c:ptCount val="539"/>
                <c:pt idx="0">
                  <c:v>0.32800000000000001</c:v>
                </c:pt>
                <c:pt idx="1">
                  <c:v>0.76500000000000001</c:v>
                </c:pt>
                <c:pt idx="2">
                  <c:v>0.51</c:v>
                </c:pt>
                <c:pt idx="3">
                  <c:v>0.68799999999999994</c:v>
                </c:pt>
                <c:pt idx="4">
                  <c:v>-0.34799999999999998</c:v>
                </c:pt>
                <c:pt idx="5">
                  <c:v>-0.124</c:v>
                </c:pt>
                <c:pt idx="6">
                  <c:v>0.46700000000000003</c:v>
                </c:pt>
                <c:pt idx="7">
                  <c:v>-5.0000000000000001E-3</c:v>
                </c:pt>
                <c:pt idx="8">
                  <c:v>5.0000000000000001E-3</c:v>
                </c:pt>
                <c:pt idx="9">
                  <c:v>1.4E-2</c:v>
                </c:pt>
                <c:pt idx="10">
                  <c:v>-0.216</c:v>
                </c:pt>
                <c:pt idx="11">
                  <c:v>-0.27200000000000002</c:v>
                </c:pt>
                <c:pt idx="12">
                  <c:v>-0.27200000000000002</c:v>
                </c:pt>
                <c:pt idx="13">
                  <c:v>-0.32700000000000001</c:v>
                </c:pt>
                <c:pt idx="14">
                  <c:v>-1.0999999999999999E-2</c:v>
                </c:pt>
                <c:pt idx="15">
                  <c:v>0.14000000000000001</c:v>
                </c:pt>
                <c:pt idx="16">
                  <c:v>3.9E-2</c:v>
                </c:pt>
                <c:pt idx="17">
                  <c:v>0.57099999999999995</c:v>
                </c:pt>
                <c:pt idx="18">
                  <c:v>0.16900000000000001</c:v>
                </c:pt>
                <c:pt idx="19">
                  <c:v>0.69899999999999995</c:v>
                </c:pt>
                <c:pt idx="20">
                  <c:v>0.43</c:v>
                </c:pt>
                <c:pt idx="21">
                  <c:v>0.216</c:v>
                </c:pt>
                <c:pt idx="22">
                  <c:v>-0.46300000000000002</c:v>
                </c:pt>
                <c:pt idx="23">
                  <c:v>-0.1</c:v>
                </c:pt>
                <c:pt idx="24">
                  <c:v>-0.56499999999999995</c:v>
                </c:pt>
                <c:pt idx="25">
                  <c:v>0.08</c:v>
                </c:pt>
                <c:pt idx="26">
                  <c:v>-0.16</c:v>
                </c:pt>
                <c:pt idx="27">
                  <c:v>-4.7E-2</c:v>
                </c:pt>
                <c:pt idx="28">
                  <c:v>0.20599999999999999</c:v>
                </c:pt>
                <c:pt idx="29">
                  <c:v>-0.114</c:v>
                </c:pt>
                <c:pt idx="30">
                  <c:v>0.222</c:v>
                </c:pt>
                <c:pt idx="31">
                  <c:v>-0.25800000000000001</c:v>
                </c:pt>
                <c:pt idx="32">
                  <c:v>-0.19500000000000001</c:v>
                </c:pt>
                <c:pt idx="33">
                  <c:v>-0.63700000000000001</c:v>
                </c:pt>
                <c:pt idx="34">
                  <c:v>-0.45900000000000002</c:v>
                </c:pt>
                <c:pt idx="35">
                  <c:v>-9.5000000000000001E-2</c:v>
                </c:pt>
                <c:pt idx="36">
                  <c:v>0.54</c:v>
                </c:pt>
                <c:pt idx="37">
                  <c:v>-0.48199999999999998</c:v>
                </c:pt>
                <c:pt idx="38">
                  <c:v>-0.42</c:v>
                </c:pt>
                <c:pt idx="39">
                  <c:v>-0.43099999999999999</c:v>
                </c:pt>
                <c:pt idx="40">
                  <c:v>-0.219</c:v>
                </c:pt>
                <c:pt idx="41">
                  <c:v>0.37</c:v>
                </c:pt>
                <c:pt idx="42">
                  <c:v>0.25600000000000001</c:v>
                </c:pt>
                <c:pt idx="43">
                  <c:v>0.27600000000000002</c:v>
                </c:pt>
                <c:pt idx="44">
                  <c:v>-0.22700000000000001</c:v>
                </c:pt>
                <c:pt idx="45">
                  <c:v>0.14699999999999999</c:v>
                </c:pt>
                <c:pt idx="46">
                  <c:v>3.9E-2</c:v>
                </c:pt>
                <c:pt idx="47">
                  <c:v>-0.27700000000000002</c:v>
                </c:pt>
                <c:pt idx="48">
                  <c:v>-0.129</c:v>
                </c:pt>
                <c:pt idx="49">
                  <c:v>1.7000000000000001E-2</c:v>
                </c:pt>
                <c:pt idx="50">
                  <c:v>-0.124</c:v>
                </c:pt>
                <c:pt idx="51">
                  <c:v>0.124</c:v>
                </c:pt>
                <c:pt idx="52">
                  <c:v>-0.22600000000000001</c:v>
                </c:pt>
                <c:pt idx="53">
                  <c:v>-0.505</c:v>
                </c:pt>
                <c:pt idx="54">
                  <c:v>-0.26500000000000001</c:v>
                </c:pt>
                <c:pt idx="55">
                  <c:v>4.7E-2</c:v>
                </c:pt>
                <c:pt idx="56">
                  <c:v>5.6000000000000001E-2</c:v>
                </c:pt>
                <c:pt idx="57">
                  <c:v>-0.14000000000000001</c:v>
                </c:pt>
                <c:pt idx="58">
                  <c:v>-0.154</c:v>
                </c:pt>
                <c:pt idx="59">
                  <c:v>-0.33500000000000002</c:v>
                </c:pt>
                <c:pt idx="60">
                  <c:v>-0.192</c:v>
                </c:pt>
                <c:pt idx="61">
                  <c:v>-0.14000000000000001</c:v>
                </c:pt>
                <c:pt idx="62">
                  <c:v>0.23200000000000001</c:v>
                </c:pt>
                <c:pt idx="63">
                  <c:v>-7.5999999999999998E-2</c:v>
                </c:pt>
                <c:pt idx="64">
                  <c:v>-0.376</c:v>
                </c:pt>
                <c:pt idx="65">
                  <c:v>0.26</c:v>
                </c:pt>
                <c:pt idx="66">
                  <c:v>2.5000000000000001E-2</c:v>
                </c:pt>
                <c:pt idx="67">
                  <c:v>-0.38200000000000001</c:v>
                </c:pt>
                <c:pt idx="68">
                  <c:v>-0.40500000000000003</c:v>
                </c:pt>
                <c:pt idx="69">
                  <c:v>-1.2999999999999999E-2</c:v>
                </c:pt>
                <c:pt idx="70">
                  <c:v>0.28199999999999997</c:v>
                </c:pt>
                <c:pt idx="71">
                  <c:v>0.13500000000000001</c:v>
                </c:pt>
                <c:pt idx="72">
                  <c:v>-8.1000000000000003E-2</c:v>
                </c:pt>
                <c:pt idx="73">
                  <c:v>-7.1999999999999995E-2</c:v>
                </c:pt>
                <c:pt idx="74">
                  <c:v>-0.29099999999999998</c:v>
                </c:pt>
                <c:pt idx="75">
                  <c:v>-0.61399999999999999</c:v>
                </c:pt>
                <c:pt idx="76">
                  <c:v>3.9E-2</c:v>
                </c:pt>
                <c:pt idx="77">
                  <c:v>-0.54400000000000004</c:v>
                </c:pt>
                <c:pt idx="78">
                  <c:v>0.27200000000000002</c:v>
                </c:pt>
                <c:pt idx="79">
                  <c:v>-0.11899999999999999</c:v>
                </c:pt>
                <c:pt idx="80">
                  <c:v>0.185</c:v>
                </c:pt>
                <c:pt idx="81">
                  <c:v>-4.4999999999999998E-2</c:v>
                </c:pt>
                <c:pt idx="82">
                  <c:v>6.6000000000000003E-2</c:v>
                </c:pt>
                <c:pt idx="83">
                  <c:v>-9.5000000000000001E-2</c:v>
                </c:pt>
                <c:pt idx="84">
                  <c:v>-0.23599999999999999</c:v>
                </c:pt>
                <c:pt idx="85">
                  <c:v>-0.109</c:v>
                </c:pt>
                <c:pt idx="86">
                  <c:v>-0.14199999999999999</c:v>
                </c:pt>
                <c:pt idx="87">
                  <c:v>0.155</c:v>
                </c:pt>
                <c:pt idx="88">
                  <c:v>0.255</c:v>
                </c:pt>
                <c:pt idx="89">
                  <c:v>-0.432</c:v>
                </c:pt>
                <c:pt idx="90">
                  <c:v>0.33700000000000002</c:v>
                </c:pt>
                <c:pt idx="91">
                  <c:v>0.192</c:v>
                </c:pt>
                <c:pt idx="92">
                  <c:v>-0.109</c:v>
                </c:pt>
                <c:pt idx="93">
                  <c:v>0.13700000000000001</c:v>
                </c:pt>
                <c:pt idx="94">
                  <c:v>-0.28100000000000003</c:v>
                </c:pt>
                <c:pt idx="95">
                  <c:v>-0.45700000000000002</c:v>
                </c:pt>
                <c:pt idx="96">
                  <c:v>0.114</c:v>
                </c:pt>
                <c:pt idx="97">
                  <c:v>7.6999999999999999E-2</c:v>
                </c:pt>
                <c:pt idx="98">
                  <c:v>8.4000000000000005E-2</c:v>
                </c:pt>
                <c:pt idx="99">
                  <c:v>5.8000000000000003E-2</c:v>
                </c:pt>
                <c:pt idx="100">
                  <c:v>4.1000000000000002E-2</c:v>
                </c:pt>
                <c:pt idx="101">
                  <c:v>0.123</c:v>
                </c:pt>
                <c:pt idx="102">
                  <c:v>-0.13</c:v>
                </c:pt>
                <c:pt idx="103">
                  <c:v>8.5000000000000006E-2</c:v>
                </c:pt>
                <c:pt idx="104">
                  <c:v>-2.5999999999999999E-2</c:v>
                </c:pt>
                <c:pt idx="105">
                  <c:v>-0.50900000000000001</c:v>
                </c:pt>
                <c:pt idx="106">
                  <c:v>0.16</c:v>
                </c:pt>
                <c:pt idx="107">
                  <c:v>-4.2000000000000003E-2</c:v>
                </c:pt>
                <c:pt idx="108">
                  <c:v>-1.7999999999999999E-2</c:v>
                </c:pt>
                <c:pt idx="109">
                  <c:v>0.13</c:v>
                </c:pt>
                <c:pt idx="110">
                  <c:v>1.7999999999999999E-2</c:v>
                </c:pt>
                <c:pt idx="111">
                  <c:v>0.104</c:v>
                </c:pt>
                <c:pt idx="112">
                  <c:v>-0.182</c:v>
                </c:pt>
                <c:pt idx="113">
                  <c:v>-0.20499999999999999</c:v>
                </c:pt>
                <c:pt idx="114">
                  <c:v>0.27100000000000002</c:v>
                </c:pt>
                <c:pt idx="115">
                  <c:v>0.53700000000000003</c:v>
                </c:pt>
                <c:pt idx="116">
                  <c:v>0.189</c:v>
                </c:pt>
                <c:pt idx="117">
                  <c:v>0.09</c:v>
                </c:pt>
                <c:pt idx="118">
                  <c:v>-0.23899999999999999</c:v>
                </c:pt>
                <c:pt idx="119">
                  <c:v>1.7000000000000001E-2</c:v>
                </c:pt>
                <c:pt idx="120">
                  <c:v>-0.254</c:v>
                </c:pt>
                <c:pt idx="121">
                  <c:v>0.34300000000000003</c:v>
                </c:pt>
                <c:pt idx="122">
                  <c:v>0.107</c:v>
                </c:pt>
                <c:pt idx="123">
                  <c:v>-0.1</c:v>
                </c:pt>
                <c:pt idx="124">
                  <c:v>-5.8000000000000003E-2</c:v>
                </c:pt>
                <c:pt idx="125">
                  <c:v>0.435</c:v>
                </c:pt>
                <c:pt idx="126">
                  <c:v>0.189</c:v>
                </c:pt>
                <c:pt idx="127">
                  <c:v>-0.10299999999999999</c:v>
                </c:pt>
                <c:pt idx="128">
                  <c:v>-3.7999999999999999E-2</c:v>
                </c:pt>
                <c:pt idx="129">
                  <c:v>8.9999999999999993E-3</c:v>
                </c:pt>
                <c:pt idx="130">
                  <c:v>-0.16300000000000001</c:v>
                </c:pt>
                <c:pt idx="131">
                  <c:v>-0.626</c:v>
                </c:pt>
                <c:pt idx="132">
                  <c:v>0.28000000000000003</c:v>
                </c:pt>
                <c:pt idx="133">
                  <c:v>-0.183</c:v>
                </c:pt>
                <c:pt idx="134">
                  <c:v>-6.0000000000000001E-3</c:v>
                </c:pt>
                <c:pt idx="135">
                  <c:v>0.219</c:v>
                </c:pt>
                <c:pt idx="136">
                  <c:v>-0.25700000000000001</c:v>
                </c:pt>
                <c:pt idx="137">
                  <c:v>-0.30099999999999999</c:v>
                </c:pt>
                <c:pt idx="138">
                  <c:v>7.0999999999999994E-2</c:v>
                </c:pt>
                <c:pt idx="139">
                  <c:v>-0.22</c:v>
                </c:pt>
                <c:pt idx="140">
                  <c:v>6.5000000000000002E-2</c:v>
                </c:pt>
                <c:pt idx="141">
                  <c:v>-0.27600000000000002</c:v>
                </c:pt>
                <c:pt idx="142">
                  <c:v>-0.20699999999999999</c:v>
                </c:pt>
                <c:pt idx="143">
                  <c:v>-0.184</c:v>
                </c:pt>
                <c:pt idx="144">
                  <c:v>0.372</c:v>
                </c:pt>
                <c:pt idx="145">
                  <c:v>0.111</c:v>
                </c:pt>
                <c:pt idx="146">
                  <c:v>-6.0000000000000001E-3</c:v>
                </c:pt>
                <c:pt idx="147">
                  <c:v>0.17199999999999999</c:v>
                </c:pt>
                <c:pt idx="148">
                  <c:v>0.315</c:v>
                </c:pt>
                <c:pt idx="149">
                  <c:v>8.5000000000000006E-2</c:v>
                </c:pt>
                <c:pt idx="150">
                  <c:v>0.185</c:v>
                </c:pt>
                <c:pt idx="151">
                  <c:v>7.0000000000000007E-2</c:v>
                </c:pt>
                <c:pt idx="152">
                  <c:v>0.25700000000000001</c:v>
                </c:pt>
                <c:pt idx="153">
                  <c:v>0.47799999999999998</c:v>
                </c:pt>
                <c:pt idx="154">
                  <c:v>-0.11899999999999999</c:v>
                </c:pt>
                <c:pt idx="155">
                  <c:v>-0.122</c:v>
                </c:pt>
                <c:pt idx="156">
                  <c:v>0.44700000000000001</c:v>
                </c:pt>
                <c:pt idx="157">
                  <c:v>2.9000000000000001E-2</c:v>
                </c:pt>
                <c:pt idx="158">
                  <c:v>0.13100000000000001</c:v>
                </c:pt>
                <c:pt idx="159">
                  <c:v>0.32800000000000001</c:v>
                </c:pt>
                <c:pt idx="160">
                  <c:v>0.14399999999999999</c:v>
                </c:pt>
                <c:pt idx="161">
                  <c:v>-0.39500000000000002</c:v>
                </c:pt>
                <c:pt idx="162">
                  <c:v>-4.9000000000000002E-2</c:v>
                </c:pt>
                <c:pt idx="163">
                  <c:v>6.6000000000000003E-2</c:v>
                </c:pt>
                <c:pt idx="164">
                  <c:v>0.38200000000000001</c:v>
                </c:pt>
                <c:pt idx="165">
                  <c:v>-0.46600000000000003</c:v>
                </c:pt>
                <c:pt idx="166">
                  <c:v>8.1000000000000003E-2</c:v>
                </c:pt>
                <c:pt idx="167">
                  <c:v>8.6999999999999994E-2</c:v>
                </c:pt>
                <c:pt idx="168">
                  <c:v>0.23799999999999999</c:v>
                </c:pt>
                <c:pt idx="169">
                  <c:v>0.182</c:v>
                </c:pt>
                <c:pt idx="170">
                  <c:v>-5.8999999999999997E-2</c:v>
                </c:pt>
                <c:pt idx="171">
                  <c:v>0.33100000000000002</c:v>
                </c:pt>
                <c:pt idx="172">
                  <c:v>-0.24</c:v>
                </c:pt>
                <c:pt idx="173">
                  <c:v>-0.79700000000000004</c:v>
                </c:pt>
                <c:pt idx="174">
                  <c:v>7.1999999999999995E-2</c:v>
                </c:pt>
                <c:pt idx="175">
                  <c:v>0.443</c:v>
                </c:pt>
                <c:pt idx="176">
                  <c:v>0.21299999999999999</c:v>
                </c:pt>
                <c:pt idx="177">
                  <c:v>0.35099999999999998</c:v>
                </c:pt>
                <c:pt idx="178">
                  <c:v>0.308</c:v>
                </c:pt>
                <c:pt idx="179">
                  <c:v>2.1999999999999999E-2</c:v>
                </c:pt>
                <c:pt idx="180">
                  <c:v>0.496</c:v>
                </c:pt>
                <c:pt idx="181">
                  <c:v>-7.0000000000000007E-2</c:v>
                </c:pt>
                <c:pt idx="182">
                  <c:v>-0.41899999999999998</c:v>
                </c:pt>
                <c:pt idx="183">
                  <c:v>-0.246</c:v>
                </c:pt>
                <c:pt idx="184">
                  <c:v>-0.19800000000000001</c:v>
                </c:pt>
                <c:pt idx="185">
                  <c:v>0.17199999999999999</c:v>
                </c:pt>
                <c:pt idx="186">
                  <c:v>-0.10299999999999999</c:v>
                </c:pt>
                <c:pt idx="187">
                  <c:v>-0.29399999999999998</c:v>
                </c:pt>
                <c:pt idx="188">
                  <c:v>0.129</c:v>
                </c:pt>
                <c:pt idx="189">
                  <c:v>2.3E-2</c:v>
                </c:pt>
                <c:pt idx="190">
                  <c:v>-0.14000000000000001</c:v>
                </c:pt>
                <c:pt idx="191">
                  <c:v>-0.159</c:v>
                </c:pt>
                <c:pt idx="192">
                  <c:v>-0.12</c:v>
                </c:pt>
                <c:pt idx="193">
                  <c:v>-0.33800000000000002</c:v>
                </c:pt>
                <c:pt idx="194">
                  <c:v>-0.16800000000000001</c:v>
                </c:pt>
                <c:pt idx="195">
                  <c:v>-6.8000000000000005E-2</c:v>
                </c:pt>
                <c:pt idx="196">
                  <c:v>-0.51</c:v>
                </c:pt>
                <c:pt idx="197">
                  <c:v>1.9E-2</c:v>
                </c:pt>
                <c:pt idx="198">
                  <c:v>-0.1</c:v>
                </c:pt>
                <c:pt idx="199">
                  <c:v>2.5999999999999999E-2</c:v>
                </c:pt>
                <c:pt idx="200">
                  <c:v>-0.153</c:v>
                </c:pt>
                <c:pt idx="201">
                  <c:v>-0.15</c:v>
                </c:pt>
                <c:pt idx="202">
                  <c:v>-5.2999999999999999E-2</c:v>
                </c:pt>
                <c:pt idx="203">
                  <c:v>-0.76300000000000001</c:v>
                </c:pt>
                <c:pt idx="204">
                  <c:v>0.48099999999999998</c:v>
                </c:pt>
                <c:pt idx="205">
                  <c:v>-0.11899999999999999</c:v>
                </c:pt>
                <c:pt idx="206">
                  <c:v>-0.40200000000000002</c:v>
                </c:pt>
                <c:pt idx="207">
                  <c:v>8.3000000000000004E-2</c:v>
                </c:pt>
                <c:pt idx="208">
                  <c:v>0.156</c:v>
                </c:pt>
                <c:pt idx="209">
                  <c:v>-7.4999999999999997E-2</c:v>
                </c:pt>
                <c:pt idx="210">
                  <c:v>-1E-3</c:v>
                </c:pt>
                <c:pt idx="211">
                  <c:v>0.33800000000000002</c:v>
                </c:pt>
                <c:pt idx="212">
                  <c:v>3.9E-2</c:v>
                </c:pt>
                <c:pt idx="213">
                  <c:v>-0.46500000000000002</c:v>
                </c:pt>
                <c:pt idx="214">
                  <c:v>-3.2000000000000001E-2</c:v>
                </c:pt>
                <c:pt idx="215">
                  <c:v>0.17699999999999999</c:v>
                </c:pt>
                <c:pt idx="216">
                  <c:v>0.154</c:v>
                </c:pt>
                <c:pt idx="217">
                  <c:v>-0.13900000000000001</c:v>
                </c:pt>
                <c:pt idx="218">
                  <c:v>-0.154</c:v>
                </c:pt>
                <c:pt idx="219">
                  <c:v>-0.53200000000000003</c:v>
                </c:pt>
                <c:pt idx="220">
                  <c:v>-6.3E-2</c:v>
                </c:pt>
                <c:pt idx="221">
                  <c:v>0.755</c:v>
                </c:pt>
                <c:pt idx="222">
                  <c:v>-0.442</c:v>
                </c:pt>
                <c:pt idx="223">
                  <c:v>0.33400000000000002</c:v>
                </c:pt>
                <c:pt idx="224">
                  <c:v>0.434</c:v>
                </c:pt>
                <c:pt idx="225">
                  <c:v>0.55300000000000005</c:v>
                </c:pt>
                <c:pt idx="226">
                  <c:v>0.66</c:v>
                </c:pt>
                <c:pt idx="227">
                  <c:v>-4.4999999999999998E-2</c:v>
                </c:pt>
                <c:pt idx="228">
                  <c:v>0.33700000000000002</c:v>
                </c:pt>
                <c:pt idx="229">
                  <c:v>0.32700000000000001</c:v>
                </c:pt>
                <c:pt idx="230">
                  <c:v>0.52500000000000002</c:v>
                </c:pt>
                <c:pt idx="231">
                  <c:v>4.2000000000000003E-2</c:v>
                </c:pt>
                <c:pt idx="232">
                  <c:v>0.20300000000000001</c:v>
                </c:pt>
                <c:pt idx="233">
                  <c:v>0.46100000000000002</c:v>
                </c:pt>
                <c:pt idx="234">
                  <c:v>0.38</c:v>
                </c:pt>
                <c:pt idx="235">
                  <c:v>-7.2999999999999995E-2</c:v>
                </c:pt>
                <c:pt idx="236">
                  <c:v>-0.03</c:v>
                </c:pt>
                <c:pt idx="237">
                  <c:v>0.441</c:v>
                </c:pt>
                <c:pt idx="238">
                  <c:v>0.29899999999999999</c:v>
                </c:pt>
                <c:pt idx="239">
                  <c:v>-0.158</c:v>
                </c:pt>
                <c:pt idx="240">
                  <c:v>0.193</c:v>
                </c:pt>
                <c:pt idx="241">
                  <c:v>1.4E-2</c:v>
                </c:pt>
                <c:pt idx="242">
                  <c:v>0.20899999999999999</c:v>
                </c:pt>
                <c:pt idx="243">
                  <c:v>-7.2999999999999995E-2</c:v>
                </c:pt>
                <c:pt idx="244">
                  <c:v>-0.14699999999999999</c:v>
                </c:pt>
                <c:pt idx="245">
                  <c:v>0.23899999999999999</c:v>
                </c:pt>
                <c:pt idx="246">
                  <c:v>-0.17299999999999999</c:v>
                </c:pt>
                <c:pt idx="247">
                  <c:v>0.253</c:v>
                </c:pt>
                <c:pt idx="248">
                  <c:v>-0.17499999999999999</c:v>
                </c:pt>
                <c:pt idx="249">
                  <c:v>-0.24299999999999999</c:v>
                </c:pt>
                <c:pt idx="250">
                  <c:v>-0.17499999999999999</c:v>
                </c:pt>
                <c:pt idx="251">
                  <c:v>-0.19600000000000001</c:v>
                </c:pt>
                <c:pt idx="252">
                  <c:v>0.106</c:v>
                </c:pt>
                <c:pt idx="253">
                  <c:v>2.1999999999999999E-2</c:v>
                </c:pt>
                <c:pt idx="254">
                  <c:v>-0.14099999999999999</c:v>
                </c:pt>
                <c:pt idx="255">
                  <c:v>-0.249</c:v>
                </c:pt>
                <c:pt idx="256">
                  <c:v>-0.42699999999999999</c:v>
                </c:pt>
                <c:pt idx="257">
                  <c:v>0.13200000000000001</c:v>
                </c:pt>
                <c:pt idx="258">
                  <c:v>0.12</c:v>
                </c:pt>
                <c:pt idx="259">
                  <c:v>7.3999999999999996E-2</c:v>
                </c:pt>
                <c:pt idx="260">
                  <c:v>-7.0999999999999994E-2</c:v>
                </c:pt>
                <c:pt idx="261">
                  <c:v>-1.7000000000000001E-2</c:v>
                </c:pt>
                <c:pt idx="262">
                  <c:v>-5.0999999999999997E-2</c:v>
                </c:pt>
                <c:pt idx="263">
                  <c:v>-9.5000000000000001E-2</c:v>
                </c:pt>
                <c:pt idx="264">
                  <c:v>-0.05</c:v>
                </c:pt>
                <c:pt idx="265">
                  <c:v>-0.109</c:v>
                </c:pt>
                <c:pt idx="266">
                  <c:v>-0.34300000000000003</c:v>
                </c:pt>
                <c:pt idx="267">
                  <c:v>-6.6000000000000003E-2</c:v>
                </c:pt>
                <c:pt idx="268">
                  <c:v>-0.223</c:v>
                </c:pt>
                <c:pt idx="269">
                  <c:v>-0.53300000000000003</c:v>
                </c:pt>
                <c:pt idx="270">
                  <c:v>0.14699999999999999</c:v>
                </c:pt>
                <c:pt idx="271">
                  <c:v>-0.27800000000000002</c:v>
                </c:pt>
                <c:pt idx="272">
                  <c:v>-0.34100000000000003</c:v>
                </c:pt>
                <c:pt idx="273">
                  <c:v>-6.4000000000000001E-2</c:v>
                </c:pt>
                <c:pt idx="274">
                  <c:v>-0.39500000000000002</c:v>
                </c:pt>
                <c:pt idx="275">
                  <c:v>-5.8000000000000003E-2</c:v>
                </c:pt>
                <c:pt idx="276">
                  <c:v>-0.15</c:v>
                </c:pt>
                <c:pt idx="277">
                  <c:v>9.9000000000000005E-2</c:v>
                </c:pt>
                <c:pt idx="278">
                  <c:v>-0.45500000000000002</c:v>
                </c:pt>
                <c:pt idx="279">
                  <c:v>-0.255</c:v>
                </c:pt>
                <c:pt idx="280">
                  <c:v>7.6999999999999999E-2</c:v>
                </c:pt>
                <c:pt idx="281">
                  <c:v>-0.14499999999999999</c:v>
                </c:pt>
                <c:pt idx="282">
                  <c:v>0.115</c:v>
                </c:pt>
                <c:pt idx="283">
                  <c:v>-0.02</c:v>
                </c:pt>
                <c:pt idx="284">
                  <c:v>-0.105</c:v>
                </c:pt>
                <c:pt idx="285">
                  <c:v>-1.9E-2</c:v>
                </c:pt>
                <c:pt idx="286">
                  <c:v>0.26600000000000001</c:v>
                </c:pt>
                <c:pt idx="287">
                  <c:v>0.26700000000000002</c:v>
                </c:pt>
                <c:pt idx="288">
                  <c:v>0.33800000000000002</c:v>
                </c:pt>
                <c:pt idx="289">
                  <c:v>-0.22600000000000001</c:v>
                </c:pt>
                <c:pt idx="290">
                  <c:v>-1.6E-2</c:v>
                </c:pt>
                <c:pt idx="291">
                  <c:v>0.224</c:v>
                </c:pt>
                <c:pt idx="292">
                  <c:v>2.9000000000000001E-2</c:v>
                </c:pt>
                <c:pt idx="293">
                  <c:v>0.14399999999999999</c:v>
                </c:pt>
                <c:pt idx="294">
                  <c:v>0.33500000000000002</c:v>
                </c:pt>
                <c:pt idx="295">
                  <c:v>0.432</c:v>
                </c:pt>
                <c:pt idx="296">
                  <c:v>0.184</c:v>
                </c:pt>
                <c:pt idx="297">
                  <c:v>-0.13500000000000001</c:v>
                </c:pt>
                <c:pt idx="298">
                  <c:v>5.0000000000000001E-3</c:v>
                </c:pt>
                <c:pt idx="299">
                  <c:v>0.245</c:v>
                </c:pt>
                <c:pt idx="300">
                  <c:v>0.35199999999999998</c:v>
                </c:pt>
                <c:pt idx="301">
                  <c:v>-0.22500000000000001</c:v>
                </c:pt>
                <c:pt idx="302">
                  <c:v>0.249</c:v>
                </c:pt>
                <c:pt idx="303">
                  <c:v>0.104</c:v>
                </c:pt>
                <c:pt idx="304">
                  <c:v>-0.14399999999999999</c:v>
                </c:pt>
                <c:pt idx="305">
                  <c:v>0.36499999999999999</c:v>
                </c:pt>
                <c:pt idx="306">
                  <c:v>0.34300000000000003</c:v>
                </c:pt>
                <c:pt idx="307">
                  <c:v>0.39100000000000001</c:v>
                </c:pt>
                <c:pt idx="308">
                  <c:v>-0.19</c:v>
                </c:pt>
                <c:pt idx="309">
                  <c:v>0.123</c:v>
                </c:pt>
                <c:pt idx="310">
                  <c:v>0.185</c:v>
                </c:pt>
                <c:pt idx="311">
                  <c:v>0.114</c:v>
                </c:pt>
                <c:pt idx="312">
                  <c:v>1E-3</c:v>
                </c:pt>
                <c:pt idx="313">
                  <c:v>0.246</c:v>
                </c:pt>
                <c:pt idx="314">
                  <c:v>0.249</c:v>
                </c:pt>
                <c:pt idx="315">
                  <c:v>0.26700000000000002</c:v>
                </c:pt>
                <c:pt idx="316">
                  <c:v>0.22800000000000001</c:v>
                </c:pt>
                <c:pt idx="317">
                  <c:v>-0.14699999999999999</c:v>
                </c:pt>
                <c:pt idx="318">
                  <c:v>0.64</c:v>
                </c:pt>
                <c:pt idx="319">
                  <c:v>0.45900000000000002</c:v>
                </c:pt>
                <c:pt idx="320">
                  <c:v>0.40799999999999997</c:v>
                </c:pt>
                <c:pt idx="321">
                  <c:v>3.0000000000000001E-3</c:v>
                </c:pt>
                <c:pt idx="322">
                  <c:v>-0.35499999999999998</c:v>
                </c:pt>
                <c:pt idx="323">
                  <c:v>-8.0000000000000002E-3</c:v>
                </c:pt>
                <c:pt idx="324">
                  <c:v>-0.63100000000000001</c:v>
                </c:pt>
                <c:pt idx="325">
                  <c:v>-0.01</c:v>
                </c:pt>
                <c:pt idx="326">
                  <c:v>8.3000000000000004E-2</c:v>
                </c:pt>
                <c:pt idx="327">
                  <c:v>0.223</c:v>
                </c:pt>
                <c:pt idx="328">
                  <c:v>-5.3999999999999999E-2</c:v>
                </c:pt>
                <c:pt idx="329">
                  <c:v>-6.2E-2</c:v>
                </c:pt>
                <c:pt idx="330">
                  <c:v>0.51</c:v>
                </c:pt>
                <c:pt idx="331">
                  <c:v>-0.28799999999999998</c:v>
                </c:pt>
                <c:pt idx="332">
                  <c:v>0.43</c:v>
                </c:pt>
                <c:pt idx="333">
                  <c:v>-5.1999999999999998E-2</c:v>
                </c:pt>
                <c:pt idx="334">
                  <c:v>9.1999999999999998E-2</c:v>
                </c:pt>
                <c:pt idx="335">
                  <c:v>-0.186</c:v>
                </c:pt>
                <c:pt idx="336">
                  <c:v>0.35799999999999998</c:v>
                </c:pt>
                <c:pt idx="337">
                  <c:v>0.58299999999999996</c:v>
                </c:pt>
                <c:pt idx="338">
                  <c:v>0.41399999999999998</c:v>
                </c:pt>
                <c:pt idx="339">
                  <c:v>0.128</c:v>
                </c:pt>
                <c:pt idx="340">
                  <c:v>3.5999999999999997E-2</c:v>
                </c:pt>
                <c:pt idx="341">
                  <c:v>0.13</c:v>
                </c:pt>
                <c:pt idx="342">
                  <c:v>-6.3E-2</c:v>
                </c:pt>
                <c:pt idx="343">
                  <c:v>1.2E-2</c:v>
                </c:pt>
                <c:pt idx="344">
                  <c:v>4.4999999999999998E-2</c:v>
                </c:pt>
                <c:pt idx="345">
                  <c:v>0.21</c:v>
                </c:pt>
                <c:pt idx="346">
                  <c:v>-0.26</c:v>
                </c:pt>
                <c:pt idx="347">
                  <c:v>0.111</c:v>
                </c:pt>
                <c:pt idx="348">
                  <c:v>-0.76700000000000002</c:v>
                </c:pt>
                <c:pt idx="349">
                  <c:v>0.14799999999999999</c:v>
                </c:pt>
                <c:pt idx="350">
                  <c:v>-0.215</c:v>
                </c:pt>
                <c:pt idx="351">
                  <c:v>-3.2000000000000001E-2</c:v>
                </c:pt>
                <c:pt idx="352">
                  <c:v>-0.63200000000000001</c:v>
                </c:pt>
                <c:pt idx="353">
                  <c:v>0.28399999999999997</c:v>
                </c:pt>
                <c:pt idx="354">
                  <c:v>-0.217</c:v>
                </c:pt>
                <c:pt idx="355">
                  <c:v>0.47599999999999998</c:v>
                </c:pt>
                <c:pt idx="356">
                  <c:v>6.4000000000000001E-2</c:v>
                </c:pt>
                <c:pt idx="357">
                  <c:v>-0.42499999999999999</c:v>
                </c:pt>
                <c:pt idx="358">
                  <c:v>0.38600000000000001</c:v>
                </c:pt>
                <c:pt idx="359">
                  <c:v>-2.1999999999999999E-2</c:v>
                </c:pt>
                <c:pt idx="360">
                  <c:v>-6.0000000000000001E-3</c:v>
                </c:pt>
                <c:pt idx="361">
                  <c:v>0.371</c:v>
                </c:pt>
                <c:pt idx="362">
                  <c:v>0.215</c:v>
                </c:pt>
                <c:pt idx="363">
                  <c:v>0.18099999999999999</c:v>
                </c:pt>
                <c:pt idx="364">
                  <c:v>-0.41099999999999998</c:v>
                </c:pt>
                <c:pt idx="365">
                  <c:v>-0.23499999999999999</c:v>
                </c:pt>
                <c:pt idx="366">
                  <c:v>5.8000000000000003E-2</c:v>
                </c:pt>
                <c:pt idx="367">
                  <c:v>0.33900000000000002</c:v>
                </c:pt>
                <c:pt idx="368">
                  <c:v>0.108</c:v>
                </c:pt>
                <c:pt idx="369">
                  <c:v>0.124</c:v>
                </c:pt>
                <c:pt idx="370">
                  <c:v>7.5999999999999998E-2</c:v>
                </c:pt>
                <c:pt idx="371">
                  <c:v>0.47599999999999998</c:v>
                </c:pt>
                <c:pt idx="372">
                  <c:v>0.27600000000000002</c:v>
                </c:pt>
                <c:pt idx="373">
                  <c:v>0.39100000000000001</c:v>
                </c:pt>
                <c:pt idx="374">
                  <c:v>0.16200000000000001</c:v>
                </c:pt>
                <c:pt idx="375">
                  <c:v>0.47399999999999998</c:v>
                </c:pt>
                <c:pt idx="376">
                  <c:v>0.28199999999999997</c:v>
                </c:pt>
                <c:pt idx="377">
                  <c:v>0.38800000000000001</c:v>
                </c:pt>
                <c:pt idx="378">
                  <c:v>4.4999999999999998E-2</c:v>
                </c:pt>
                <c:pt idx="379">
                  <c:v>0.23499999999999999</c:v>
                </c:pt>
                <c:pt idx="380">
                  <c:v>-0.36599999999999999</c:v>
                </c:pt>
                <c:pt idx="381">
                  <c:v>0.46300000000000002</c:v>
                </c:pt>
                <c:pt idx="382">
                  <c:v>0.155</c:v>
                </c:pt>
                <c:pt idx="383">
                  <c:v>0.32200000000000001</c:v>
                </c:pt>
                <c:pt idx="384">
                  <c:v>0.105</c:v>
                </c:pt>
                <c:pt idx="385">
                  <c:v>6.6000000000000003E-2</c:v>
                </c:pt>
                <c:pt idx="386">
                  <c:v>0.43099999999999999</c:v>
                </c:pt>
                <c:pt idx="387">
                  <c:v>0.247</c:v>
                </c:pt>
                <c:pt idx="388">
                  <c:v>0.23899999999999999</c:v>
                </c:pt>
                <c:pt idx="389">
                  <c:v>0.26600000000000001</c:v>
                </c:pt>
                <c:pt idx="390">
                  <c:v>-0.153</c:v>
                </c:pt>
                <c:pt idx="391">
                  <c:v>8.6999999999999994E-2</c:v>
                </c:pt>
                <c:pt idx="392">
                  <c:v>0.68600000000000005</c:v>
                </c:pt>
                <c:pt idx="393">
                  <c:v>0.502</c:v>
                </c:pt>
                <c:pt idx="394">
                  <c:v>0.23200000000000001</c:v>
                </c:pt>
                <c:pt idx="395">
                  <c:v>0.69299999999999995</c:v>
                </c:pt>
                <c:pt idx="396">
                  <c:v>0.24399999999999999</c:v>
                </c:pt>
                <c:pt idx="397">
                  <c:v>0.29099999999999998</c:v>
                </c:pt>
                <c:pt idx="398">
                  <c:v>0.47599999999999998</c:v>
                </c:pt>
                <c:pt idx="399">
                  <c:v>-0.307</c:v>
                </c:pt>
                <c:pt idx="400">
                  <c:v>9.1999999999999998E-2</c:v>
                </c:pt>
                <c:pt idx="401">
                  <c:v>0.192</c:v>
                </c:pt>
                <c:pt idx="402">
                  <c:v>0.22500000000000001</c:v>
                </c:pt>
                <c:pt idx="403">
                  <c:v>-0.26200000000000001</c:v>
                </c:pt>
                <c:pt idx="404">
                  <c:v>-1.7999999999999999E-2</c:v>
                </c:pt>
                <c:pt idx="405">
                  <c:v>-0.28999999999999998</c:v>
                </c:pt>
                <c:pt idx="406">
                  <c:v>5.8999999999999997E-2</c:v>
                </c:pt>
                <c:pt idx="407">
                  <c:v>-8.4000000000000005E-2</c:v>
                </c:pt>
                <c:pt idx="408">
                  <c:v>0.04</c:v>
                </c:pt>
                <c:pt idx="409">
                  <c:v>0.218</c:v>
                </c:pt>
                <c:pt idx="410">
                  <c:v>0</c:v>
                </c:pt>
                <c:pt idx="411">
                  <c:v>5.8000000000000003E-2</c:v>
                </c:pt>
                <c:pt idx="412">
                  <c:v>-0.35499999999999998</c:v>
                </c:pt>
                <c:pt idx="413">
                  <c:v>-0.14699999999999999</c:v>
                </c:pt>
                <c:pt idx="414">
                  <c:v>-0.41499999999999998</c:v>
                </c:pt>
                <c:pt idx="415">
                  <c:v>0.54200000000000004</c:v>
                </c:pt>
                <c:pt idx="416">
                  <c:v>-8.0000000000000002E-3</c:v>
                </c:pt>
                <c:pt idx="417">
                  <c:v>-0.223</c:v>
                </c:pt>
                <c:pt idx="418">
                  <c:v>0.24199999999999999</c:v>
                </c:pt>
                <c:pt idx="419">
                  <c:v>-0.221</c:v>
                </c:pt>
                <c:pt idx="420">
                  <c:v>0.218</c:v>
                </c:pt>
                <c:pt idx="421">
                  <c:v>0.221</c:v>
                </c:pt>
                <c:pt idx="422">
                  <c:v>-6.0999999999999999E-2</c:v>
                </c:pt>
                <c:pt idx="423">
                  <c:v>-0.19700000000000001</c:v>
                </c:pt>
                <c:pt idx="424">
                  <c:v>-0.13600000000000001</c:v>
                </c:pt>
                <c:pt idx="425">
                  <c:v>-0.105</c:v>
                </c:pt>
                <c:pt idx="426">
                  <c:v>-8.6999999999999994E-2</c:v>
                </c:pt>
                <c:pt idx="427">
                  <c:v>0.14899999999999999</c:v>
                </c:pt>
                <c:pt idx="428">
                  <c:v>-0.216</c:v>
                </c:pt>
                <c:pt idx="429">
                  <c:v>0.29499999999999998</c:v>
                </c:pt>
                <c:pt idx="430">
                  <c:v>-0.223</c:v>
                </c:pt>
                <c:pt idx="431">
                  <c:v>-0.438</c:v>
                </c:pt>
                <c:pt idx="432">
                  <c:v>-0.09</c:v>
                </c:pt>
                <c:pt idx="433">
                  <c:v>-0.26700000000000002</c:v>
                </c:pt>
                <c:pt idx="434">
                  <c:v>-0.61699999999999999</c:v>
                </c:pt>
                <c:pt idx="435">
                  <c:v>-0.20200000000000001</c:v>
                </c:pt>
                <c:pt idx="436">
                  <c:v>-0.13700000000000001</c:v>
                </c:pt>
                <c:pt idx="437">
                  <c:v>-0.33300000000000002</c:v>
                </c:pt>
                <c:pt idx="438">
                  <c:v>-0.35699999999999998</c:v>
                </c:pt>
                <c:pt idx="439">
                  <c:v>0.16500000000000001</c:v>
                </c:pt>
                <c:pt idx="440">
                  <c:v>0.59099999999999997</c:v>
                </c:pt>
                <c:pt idx="441">
                  <c:v>-0.313</c:v>
                </c:pt>
                <c:pt idx="442">
                  <c:v>0.128</c:v>
                </c:pt>
                <c:pt idx="443">
                  <c:v>-0.55900000000000005</c:v>
                </c:pt>
                <c:pt idx="444">
                  <c:v>-0.621</c:v>
                </c:pt>
                <c:pt idx="445">
                  <c:v>0.23899999999999999</c:v>
                </c:pt>
                <c:pt idx="446">
                  <c:v>0.313</c:v>
                </c:pt>
                <c:pt idx="447">
                  <c:v>-0.42299999999999999</c:v>
                </c:pt>
                <c:pt idx="448">
                  <c:v>-0.188</c:v>
                </c:pt>
                <c:pt idx="449">
                  <c:v>0.121</c:v>
                </c:pt>
                <c:pt idx="450">
                  <c:v>-0.13800000000000001</c:v>
                </c:pt>
                <c:pt idx="451">
                  <c:v>-0.19800000000000001</c:v>
                </c:pt>
                <c:pt idx="452">
                  <c:v>-0.18</c:v>
                </c:pt>
                <c:pt idx="453">
                  <c:v>-0.249</c:v>
                </c:pt>
                <c:pt idx="454">
                  <c:v>-0.222</c:v>
                </c:pt>
                <c:pt idx="455">
                  <c:v>-0.23599999999999999</c:v>
                </c:pt>
                <c:pt idx="456">
                  <c:v>0.314</c:v>
                </c:pt>
                <c:pt idx="457">
                  <c:v>-0.36799999999999999</c:v>
                </c:pt>
                <c:pt idx="458">
                  <c:v>0.01</c:v>
                </c:pt>
                <c:pt idx="459">
                  <c:v>-4.1000000000000002E-2</c:v>
                </c:pt>
                <c:pt idx="460">
                  <c:v>-8.4000000000000005E-2</c:v>
                </c:pt>
                <c:pt idx="461">
                  <c:v>0.67700000000000005</c:v>
                </c:pt>
                <c:pt idx="462">
                  <c:v>0.33200000000000002</c:v>
                </c:pt>
                <c:pt idx="463">
                  <c:v>-0.39</c:v>
                </c:pt>
                <c:pt idx="464">
                  <c:v>-0.64700000000000002</c:v>
                </c:pt>
                <c:pt idx="465">
                  <c:v>-0.22700000000000001</c:v>
                </c:pt>
                <c:pt idx="466">
                  <c:v>0.432</c:v>
                </c:pt>
                <c:pt idx="467">
                  <c:v>-5.1999999999999998E-2</c:v>
                </c:pt>
                <c:pt idx="468">
                  <c:v>0.06</c:v>
                </c:pt>
                <c:pt idx="469">
                  <c:v>0.40699999999999997</c:v>
                </c:pt>
                <c:pt idx="470">
                  <c:v>-0.10199999999999999</c:v>
                </c:pt>
                <c:pt idx="471">
                  <c:v>-0.5</c:v>
                </c:pt>
                <c:pt idx="472">
                  <c:v>2.7E-2</c:v>
                </c:pt>
                <c:pt idx="473">
                  <c:v>0.32300000000000001</c:v>
                </c:pt>
                <c:pt idx="474">
                  <c:v>-1E-3</c:v>
                </c:pt>
                <c:pt idx="475">
                  <c:v>-0.59699999999999998</c:v>
                </c:pt>
                <c:pt idx="476">
                  <c:v>-0.33900000000000002</c:v>
                </c:pt>
                <c:pt idx="477">
                  <c:v>-0.128</c:v>
                </c:pt>
                <c:pt idx="478">
                  <c:v>-0.26600000000000001</c:v>
                </c:pt>
                <c:pt idx="479">
                  <c:v>-0.38700000000000001</c:v>
                </c:pt>
                <c:pt idx="480">
                  <c:v>-0.46400000000000002</c:v>
                </c:pt>
                <c:pt idx="481">
                  <c:v>2.1000000000000001E-2</c:v>
                </c:pt>
                <c:pt idx="482">
                  <c:v>-0.191</c:v>
                </c:pt>
                <c:pt idx="483">
                  <c:v>-0.182</c:v>
                </c:pt>
                <c:pt idx="484">
                  <c:v>-0.14699999999999999</c:v>
                </c:pt>
                <c:pt idx="485">
                  <c:v>8.4000000000000005E-2</c:v>
                </c:pt>
                <c:pt idx="486">
                  <c:v>0.435</c:v>
                </c:pt>
                <c:pt idx="487">
                  <c:v>-4.5999999999999999E-2</c:v>
                </c:pt>
                <c:pt idx="488">
                  <c:v>0.35599999999999998</c:v>
                </c:pt>
                <c:pt idx="489">
                  <c:v>2.7E-2</c:v>
                </c:pt>
                <c:pt idx="490">
                  <c:v>3.1E-2</c:v>
                </c:pt>
                <c:pt idx="491">
                  <c:v>-0.42299999999999999</c:v>
                </c:pt>
                <c:pt idx="492">
                  <c:v>0.41499999999999998</c:v>
                </c:pt>
                <c:pt idx="493">
                  <c:v>-0.33800000000000002</c:v>
                </c:pt>
                <c:pt idx="494">
                  <c:v>0.25800000000000001</c:v>
                </c:pt>
                <c:pt idx="495">
                  <c:v>-0.61199999999999999</c:v>
                </c:pt>
                <c:pt idx="496">
                  <c:v>-0.45700000000000002</c:v>
                </c:pt>
                <c:pt idx="497">
                  <c:v>-0.124</c:v>
                </c:pt>
                <c:pt idx="498">
                  <c:v>-0.57599999999999996</c:v>
                </c:pt>
                <c:pt idx="499">
                  <c:v>-0.04</c:v>
                </c:pt>
                <c:pt idx="500">
                  <c:v>0.17</c:v>
                </c:pt>
                <c:pt idx="501">
                  <c:v>4.0000000000000001E-3</c:v>
                </c:pt>
                <c:pt idx="502">
                  <c:v>-0.43099999999999999</c:v>
                </c:pt>
                <c:pt idx="503">
                  <c:v>-2.5999999999999999E-2</c:v>
                </c:pt>
                <c:pt idx="504">
                  <c:v>-5.1999999999999998E-2</c:v>
                </c:pt>
                <c:pt idx="505">
                  <c:v>0.44500000000000001</c:v>
                </c:pt>
                <c:pt idx="506">
                  <c:v>0.41499999999999998</c:v>
                </c:pt>
                <c:pt idx="507">
                  <c:v>-0.16300000000000001</c:v>
                </c:pt>
                <c:pt idx="508">
                  <c:v>-0.20399999999999999</c:v>
                </c:pt>
                <c:pt idx="509">
                  <c:v>3.9E-2</c:v>
                </c:pt>
                <c:pt idx="510">
                  <c:v>0.28599999999999998</c:v>
                </c:pt>
                <c:pt idx="511">
                  <c:v>-0.89900000000000002</c:v>
                </c:pt>
                <c:pt idx="512">
                  <c:v>-0.441</c:v>
                </c:pt>
                <c:pt idx="513">
                  <c:v>0.22900000000000001</c:v>
                </c:pt>
                <c:pt idx="514">
                  <c:v>-0.22800000000000001</c:v>
                </c:pt>
                <c:pt idx="515">
                  <c:v>-0.36199999999999999</c:v>
                </c:pt>
                <c:pt idx="516">
                  <c:v>-0.28899999999999998</c:v>
                </c:pt>
                <c:pt idx="517">
                  <c:v>6.9000000000000006E-2</c:v>
                </c:pt>
                <c:pt idx="518">
                  <c:v>-0.161</c:v>
                </c:pt>
                <c:pt idx="519">
                  <c:v>0.186</c:v>
                </c:pt>
                <c:pt idx="520">
                  <c:v>0.03</c:v>
                </c:pt>
                <c:pt idx="521">
                  <c:v>-0.28799999999999998</c:v>
                </c:pt>
                <c:pt idx="522">
                  <c:v>-0.128</c:v>
                </c:pt>
                <c:pt idx="523">
                  <c:v>-7.0000000000000001E-3</c:v>
                </c:pt>
                <c:pt idx="524">
                  <c:v>-0.19600000000000001</c:v>
                </c:pt>
                <c:pt idx="525">
                  <c:v>-0.50900000000000001</c:v>
                </c:pt>
                <c:pt idx="526">
                  <c:v>-1.4E-2</c:v>
                </c:pt>
                <c:pt idx="527">
                  <c:v>-0.29699999999999999</c:v>
                </c:pt>
                <c:pt idx="528">
                  <c:v>-0.15</c:v>
                </c:pt>
                <c:pt idx="529">
                  <c:v>-0.13600000000000001</c:v>
                </c:pt>
                <c:pt idx="530">
                  <c:v>-7.6999999999999999E-2</c:v>
                </c:pt>
                <c:pt idx="531">
                  <c:v>-0.42199999999999999</c:v>
                </c:pt>
                <c:pt idx="532">
                  <c:v>-0.32200000000000001</c:v>
                </c:pt>
                <c:pt idx="533">
                  <c:v>0.42399999999999999</c:v>
                </c:pt>
                <c:pt idx="534">
                  <c:v>0.09</c:v>
                </c:pt>
                <c:pt idx="535">
                  <c:v>-0.25</c:v>
                </c:pt>
                <c:pt idx="536">
                  <c:v>-0.248</c:v>
                </c:pt>
                <c:pt idx="537">
                  <c:v>0.22800000000000001</c:v>
                </c:pt>
                <c:pt idx="538">
                  <c:v>0.28599999999999998</c:v>
                </c:pt>
              </c:numCache>
            </c:numRef>
          </c:yVal>
          <c:smooth val="0"/>
          <c:extLst>
            <c:ext xmlns:c16="http://schemas.microsoft.com/office/drawing/2014/chart" uri="{C3380CC4-5D6E-409C-BE32-E72D297353CC}">
              <c16:uniqueId val="{00000000-6979-4C00-BA03-BC4B906DC32A}"/>
            </c:ext>
          </c:extLst>
        </c:ser>
        <c:dLbls>
          <c:showLegendKey val="0"/>
          <c:showVal val="0"/>
          <c:showCatName val="0"/>
          <c:showSerName val="0"/>
          <c:showPercent val="0"/>
          <c:showBubbleSize val="0"/>
        </c:dLbls>
        <c:axId val="1577636159"/>
        <c:axId val="1577641151"/>
      </c:scatterChart>
      <c:valAx>
        <c:axId val="1577636159"/>
        <c:scaling>
          <c:orientation val="minMax"/>
          <c:min val="-1"/>
        </c:scaling>
        <c:delete val="0"/>
        <c:axPos val="b"/>
        <c:majorGridlines>
          <c:spPr>
            <a:ln w="9525" cap="flat" cmpd="sng" algn="ctr">
              <a:solidFill>
                <a:schemeClr val="tx1">
                  <a:alpha val="35000"/>
                </a:schemeClr>
              </a:solidFill>
              <a:round/>
            </a:ln>
            <a:effectLst/>
          </c:spPr>
        </c:majorGridlines>
        <c:numFmt formatCode="General" sourceLinked="1"/>
        <c:majorTickMark val="none"/>
        <c:minorTickMark val="none"/>
        <c:tickLblPos val="low"/>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77641151"/>
        <c:crosses val="autoZero"/>
        <c:crossBetween val="midCat"/>
        <c:majorUnit val="0.25"/>
      </c:valAx>
      <c:valAx>
        <c:axId val="1577641151"/>
        <c:scaling>
          <c:orientation val="minMax"/>
        </c:scaling>
        <c:delete val="0"/>
        <c:axPos val="l"/>
        <c:majorGridlines>
          <c:spPr>
            <a:ln w="9525" cap="flat" cmpd="sng" algn="ctr">
              <a:solidFill>
                <a:schemeClr val="tx1">
                  <a:alpha val="35000"/>
                </a:schemeClr>
              </a:solidFill>
              <a:round/>
            </a:ln>
            <a:effectLst/>
          </c:spPr>
        </c:majorGridlines>
        <c:numFmt formatCode="General" sourceLinked="1"/>
        <c:majorTickMark val="none"/>
        <c:minorTickMark val="none"/>
        <c:tickLblPos val="low"/>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77636159"/>
        <c:crosses val="autoZero"/>
        <c:crossBetween val="midCat"/>
        <c:majorUnit val="0.25"/>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400" b="0" i="0" u="none" strike="noStrike" kern="1200" spc="0" baseline="0">
              <a:solidFill>
                <a:schemeClr val="tx1">
                  <a:lumMod val="65000"/>
                  <a:lumOff val="35000"/>
                </a:schemeClr>
              </a:solidFill>
              <a:latin typeface="+mj-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4.4758543609298908E-2"/>
          <c:y val="0.12099168061842148"/>
          <c:w val="0.94110717946144884"/>
          <c:h val="0.76539722470982208"/>
        </c:manualLayout>
      </c:layout>
      <c:pie3DChart>
        <c:varyColors val="1"/>
        <c:ser>
          <c:idx val="0"/>
          <c:order val="0"/>
          <c:tx>
            <c:strRef>
              <c:f>data!$B$13</c:f>
              <c:strCache>
                <c:ptCount val="1"/>
                <c:pt idx="0">
                  <c:v>Percentage of Poor Usage</c:v>
                </c:pt>
              </c:strCache>
            </c:strRef>
          </c:tx>
          <c:dPt>
            <c:idx val="0"/>
            <c:bubble3D val="0"/>
            <c:explosion val="21"/>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1-1FA5-4901-BE7A-344B06E4B10C}"/>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3-1FA5-4901-BE7A-344B06E4B10C}"/>
              </c:ext>
            </c:extLst>
          </c:dPt>
          <c:dPt>
            <c:idx val="2"/>
            <c:bubble3D val="0"/>
            <c:explosion val="20"/>
            <c:spPr>
              <a:solidFill>
                <a:schemeClr val="accent3"/>
              </a:solidFill>
              <a:ln w="25400">
                <a:solidFill>
                  <a:schemeClr val="lt1"/>
                </a:solidFill>
              </a:ln>
              <a:effectLst/>
              <a:sp3d contourW="25400">
                <a:contourClr>
                  <a:schemeClr val="lt1"/>
                </a:contourClr>
              </a:sp3d>
            </c:spPr>
            <c:extLst>
              <c:ext xmlns:c16="http://schemas.microsoft.com/office/drawing/2014/chart" uri="{C3380CC4-5D6E-409C-BE32-E72D297353CC}">
                <c16:uniqueId val="{00000005-1FA5-4901-BE7A-344B06E4B10C}"/>
              </c:ext>
            </c:extLst>
          </c:dPt>
          <c:dPt>
            <c:idx val="3"/>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07-1FA5-4901-BE7A-344B06E4B10C}"/>
              </c:ext>
            </c:extLst>
          </c:dPt>
          <c:dPt>
            <c:idx val="4"/>
            <c:bubble3D val="0"/>
            <c:spPr>
              <a:solidFill>
                <a:schemeClr val="accent5"/>
              </a:solidFill>
              <a:ln w="25400">
                <a:solidFill>
                  <a:schemeClr val="lt1"/>
                </a:solidFill>
              </a:ln>
              <a:effectLst/>
              <a:sp3d contourW="25400">
                <a:contourClr>
                  <a:schemeClr val="lt1"/>
                </a:contourClr>
              </a:sp3d>
            </c:spPr>
            <c:extLst>
              <c:ext xmlns:c16="http://schemas.microsoft.com/office/drawing/2014/chart" uri="{C3380CC4-5D6E-409C-BE32-E72D297353CC}">
                <c16:uniqueId val="{00000009-1FA5-4901-BE7A-344B06E4B10C}"/>
              </c:ext>
            </c:extLst>
          </c:dPt>
          <c:dPt>
            <c:idx val="5"/>
            <c:bubble3D val="0"/>
            <c:explosion val="24"/>
            <c:spPr>
              <a:solidFill>
                <a:schemeClr val="accent6"/>
              </a:solidFill>
              <a:ln w="25400">
                <a:solidFill>
                  <a:schemeClr val="lt1"/>
                </a:solidFill>
              </a:ln>
              <a:effectLst/>
              <a:sp3d contourW="25400">
                <a:contourClr>
                  <a:schemeClr val="lt1"/>
                </a:contourClr>
              </a:sp3d>
            </c:spPr>
            <c:extLst>
              <c:ext xmlns:c16="http://schemas.microsoft.com/office/drawing/2014/chart" uri="{C3380CC4-5D6E-409C-BE32-E72D297353CC}">
                <c16:uniqueId val="{0000000B-1FA5-4901-BE7A-344B06E4B10C}"/>
              </c:ext>
            </c:extLst>
          </c:dPt>
          <c:dPt>
            <c:idx val="6"/>
            <c:bubble3D val="0"/>
            <c:explosion val="20"/>
            <c:spPr>
              <a:solidFill>
                <a:schemeClr val="accent1">
                  <a:lumMod val="60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D-1FA5-4901-BE7A-344B06E4B10C}"/>
              </c:ext>
            </c:extLst>
          </c:dPt>
          <c:cat>
            <c:strRef>
              <c:f>data!$A$14:$A$20</c:f>
              <c:strCache>
                <c:ptCount val="7"/>
                <c:pt idx="0">
                  <c:v>Efficiency of Cognition</c:v>
                </c:pt>
                <c:pt idx="1">
                  <c:v>Labels and Legends</c:v>
                </c:pt>
                <c:pt idx="2">
                  <c:v>Color Choice</c:v>
                </c:pt>
                <c:pt idx="3">
                  <c:v>Binning, Subsetting, Scoping</c:v>
                </c:pt>
                <c:pt idx="4">
                  <c:v>Truncating Axes</c:v>
                </c:pt>
                <c:pt idx="5">
                  <c:v>More Data per Dimension</c:v>
                </c:pt>
                <c:pt idx="6">
                  <c:v>More Dimension per Data</c:v>
                </c:pt>
              </c:strCache>
            </c:strRef>
          </c:cat>
          <c:val>
            <c:numRef>
              <c:f>data!$B$14:$B$20</c:f>
              <c:numCache>
                <c:formatCode>General</c:formatCode>
                <c:ptCount val="7"/>
                <c:pt idx="0">
                  <c:v>5</c:v>
                </c:pt>
                <c:pt idx="1">
                  <c:v>6</c:v>
                </c:pt>
                <c:pt idx="2">
                  <c:v>5</c:v>
                </c:pt>
                <c:pt idx="3">
                  <c:v>7</c:v>
                </c:pt>
                <c:pt idx="4">
                  <c:v>10</c:v>
                </c:pt>
                <c:pt idx="5">
                  <c:v>33</c:v>
                </c:pt>
                <c:pt idx="6">
                  <c:v>34</c:v>
                </c:pt>
              </c:numCache>
            </c:numRef>
          </c:val>
          <c:extLst>
            <c:ext xmlns:c16="http://schemas.microsoft.com/office/drawing/2014/chart" uri="{C3380CC4-5D6E-409C-BE32-E72D297353CC}">
              <c16:uniqueId val="{0000000E-1FA5-4901-BE7A-344B06E4B10C}"/>
            </c:ext>
          </c:extLst>
        </c:ser>
        <c:dLbls>
          <c:showLegendKey val="0"/>
          <c:showVal val="0"/>
          <c:showCatName val="0"/>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j-lt"/>
              <a:ea typeface="+mn-ea"/>
              <a:cs typeface="+mn-cs"/>
            </a:defRPr>
          </a:pPr>
          <a:endParaRPr lang="en-US"/>
        </a:p>
      </c:txPr>
    </c:title>
    <c:autoTitleDeleted val="0"/>
    <c:plotArea>
      <c:layout/>
      <c:barChart>
        <c:barDir val="col"/>
        <c:grouping val="clustered"/>
        <c:varyColors val="0"/>
        <c:ser>
          <c:idx val="0"/>
          <c:order val="0"/>
          <c:tx>
            <c:strRef>
              <c:f>'First Data'!$B$1</c:f>
              <c:strCache>
                <c:ptCount val="1"/>
                <c:pt idx="0">
                  <c:v>Percentage of Poor Usage</c:v>
                </c:pt>
              </c:strCache>
            </c:strRef>
          </c:tx>
          <c:spPr>
            <a:solidFill>
              <a:schemeClr val="accent5">
                <a:lumMod val="60000"/>
                <a:lumOff val="40000"/>
              </a:schemeClr>
            </a:solidFill>
            <a:ln>
              <a:noFill/>
            </a:ln>
            <a:effectLst/>
          </c:spPr>
          <c:invertIfNegative val="0"/>
          <c:cat>
            <c:strRef>
              <c:f>'First Data'!$A$2:$A$8</c:f>
              <c:strCache>
                <c:ptCount val="7"/>
                <c:pt idx="0">
                  <c:v>Efficiency of Cognition</c:v>
                </c:pt>
                <c:pt idx="1">
                  <c:v>Labels and Legends</c:v>
                </c:pt>
                <c:pt idx="2">
                  <c:v>Color Choice</c:v>
                </c:pt>
                <c:pt idx="3">
                  <c:v>Binning, Subsetting, Scoping</c:v>
                </c:pt>
                <c:pt idx="4">
                  <c:v>Truncating Axes</c:v>
                </c:pt>
                <c:pt idx="5">
                  <c:v>More Data per Dimension</c:v>
                </c:pt>
                <c:pt idx="6">
                  <c:v>More Dimension per Data</c:v>
                </c:pt>
              </c:strCache>
            </c:strRef>
          </c:cat>
          <c:val>
            <c:numRef>
              <c:f>'First Data'!$B$2:$B$8</c:f>
              <c:numCache>
                <c:formatCode>General</c:formatCode>
                <c:ptCount val="7"/>
                <c:pt idx="0">
                  <c:v>5</c:v>
                </c:pt>
                <c:pt idx="1">
                  <c:v>6</c:v>
                </c:pt>
                <c:pt idx="2">
                  <c:v>5</c:v>
                </c:pt>
                <c:pt idx="3">
                  <c:v>7</c:v>
                </c:pt>
                <c:pt idx="4">
                  <c:v>10</c:v>
                </c:pt>
                <c:pt idx="5">
                  <c:v>33</c:v>
                </c:pt>
                <c:pt idx="6">
                  <c:v>34</c:v>
                </c:pt>
              </c:numCache>
            </c:numRef>
          </c:val>
          <c:extLst>
            <c:ext xmlns:c16="http://schemas.microsoft.com/office/drawing/2014/chart" uri="{C3380CC4-5D6E-409C-BE32-E72D297353CC}">
              <c16:uniqueId val="{00000000-3E30-470B-B109-79D5FB94C0AC}"/>
            </c:ext>
          </c:extLst>
        </c:ser>
        <c:dLbls>
          <c:showLegendKey val="0"/>
          <c:showVal val="0"/>
          <c:showCatName val="0"/>
          <c:showSerName val="0"/>
          <c:showPercent val="0"/>
          <c:showBubbleSize val="0"/>
        </c:dLbls>
        <c:gapWidth val="221"/>
        <c:overlap val="69"/>
        <c:axId val="1965401231"/>
        <c:axId val="1965405807"/>
      </c:barChart>
      <c:catAx>
        <c:axId val="1965401231"/>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65405807"/>
        <c:crosses val="autoZero"/>
        <c:auto val="1"/>
        <c:lblAlgn val="ctr"/>
        <c:lblOffset val="100"/>
        <c:noMultiLvlLbl val="0"/>
      </c:catAx>
      <c:valAx>
        <c:axId val="19654058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65401231"/>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j-lt"/>
              <a:ea typeface="+mn-ea"/>
              <a:cs typeface="+mn-cs"/>
            </a:defRPr>
          </a:pPr>
          <a:endParaRPr lang="en-US"/>
        </a:p>
      </c:txPr>
    </c:title>
    <c:autoTitleDeleted val="0"/>
    <c:plotArea>
      <c:layout/>
      <c:barChart>
        <c:barDir val="bar"/>
        <c:grouping val="clustered"/>
        <c:varyColors val="0"/>
        <c:ser>
          <c:idx val="0"/>
          <c:order val="0"/>
          <c:tx>
            <c:strRef>
              <c:f>'First Data'!$B$1</c:f>
              <c:strCache>
                <c:ptCount val="1"/>
                <c:pt idx="0">
                  <c:v>Percentage of Poor Usage</c:v>
                </c:pt>
              </c:strCache>
            </c:strRef>
          </c:tx>
          <c:spPr>
            <a:solidFill>
              <a:schemeClr val="accent5">
                <a:lumMod val="60000"/>
                <a:lumOff val="40000"/>
              </a:schemeClr>
            </a:solidFill>
            <a:ln>
              <a:noFill/>
            </a:ln>
            <a:effectLst/>
          </c:spPr>
          <c:invertIfNegative val="0"/>
          <c:cat>
            <c:strRef>
              <c:f>'First Data'!$A$2:$A$8</c:f>
              <c:strCache>
                <c:ptCount val="7"/>
                <c:pt idx="0">
                  <c:v>Efficiency of Cognition</c:v>
                </c:pt>
                <c:pt idx="1">
                  <c:v>Labels and Legends</c:v>
                </c:pt>
                <c:pt idx="2">
                  <c:v>Color Choice</c:v>
                </c:pt>
                <c:pt idx="3">
                  <c:v>Binning, Subsetting, Scoping</c:v>
                </c:pt>
                <c:pt idx="4">
                  <c:v>Truncating Axes</c:v>
                </c:pt>
                <c:pt idx="5">
                  <c:v>More Data per Dimension</c:v>
                </c:pt>
                <c:pt idx="6">
                  <c:v>More Dimension per Data</c:v>
                </c:pt>
              </c:strCache>
            </c:strRef>
          </c:cat>
          <c:val>
            <c:numRef>
              <c:f>'First Data'!$B$2:$B$8</c:f>
              <c:numCache>
                <c:formatCode>General</c:formatCode>
                <c:ptCount val="7"/>
                <c:pt idx="0">
                  <c:v>5</c:v>
                </c:pt>
                <c:pt idx="1">
                  <c:v>6</c:v>
                </c:pt>
                <c:pt idx="2">
                  <c:v>5</c:v>
                </c:pt>
                <c:pt idx="3">
                  <c:v>7</c:v>
                </c:pt>
                <c:pt idx="4">
                  <c:v>10</c:v>
                </c:pt>
                <c:pt idx="5">
                  <c:v>33</c:v>
                </c:pt>
                <c:pt idx="6">
                  <c:v>34</c:v>
                </c:pt>
              </c:numCache>
            </c:numRef>
          </c:val>
          <c:extLst>
            <c:ext xmlns:c16="http://schemas.microsoft.com/office/drawing/2014/chart" uri="{C3380CC4-5D6E-409C-BE32-E72D297353CC}">
              <c16:uniqueId val="{00000000-8C4E-4DA1-B805-A514A12BDC5E}"/>
            </c:ext>
          </c:extLst>
        </c:ser>
        <c:dLbls>
          <c:showLegendKey val="0"/>
          <c:showVal val="0"/>
          <c:showCatName val="0"/>
          <c:showSerName val="0"/>
          <c:showPercent val="0"/>
          <c:showBubbleSize val="0"/>
        </c:dLbls>
        <c:gapWidth val="100"/>
        <c:axId val="1966497631"/>
        <c:axId val="1966492639"/>
      </c:barChart>
      <c:catAx>
        <c:axId val="1966497631"/>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66492639"/>
        <c:crosses val="autoZero"/>
        <c:auto val="1"/>
        <c:lblAlgn val="ctr"/>
        <c:lblOffset val="100"/>
        <c:noMultiLvlLbl val="0"/>
      </c:catAx>
      <c:valAx>
        <c:axId val="1966492639"/>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66497631"/>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mn-ea"/>
              <a:cs typeface="+mn-cs"/>
            </a:defRPr>
          </a:pPr>
          <a:endParaRPr lang="en-US"/>
        </a:p>
      </c:txPr>
    </c:title>
    <c:autoTitleDeleted val="0"/>
    <c:plotArea>
      <c:layout/>
      <c:barChart>
        <c:barDir val="bar"/>
        <c:grouping val="clustered"/>
        <c:varyColors val="0"/>
        <c:ser>
          <c:idx val="0"/>
          <c:order val="0"/>
          <c:tx>
            <c:strRef>
              <c:f>'First Data'!$B$1</c:f>
              <c:strCache>
                <c:ptCount val="1"/>
                <c:pt idx="0">
                  <c:v>Percentage of Poor Usage</c:v>
                </c:pt>
              </c:strCache>
            </c:strRef>
          </c:tx>
          <c:spPr>
            <a:solidFill>
              <a:schemeClr val="tx1">
                <a:lumMod val="75000"/>
              </a:schemeClr>
            </a:solidFill>
            <a:ln>
              <a:noFill/>
            </a:ln>
            <a:effectLst/>
          </c:spPr>
          <c:invertIfNegative val="0"/>
          <c:dPt>
            <c:idx val="1"/>
            <c:invertIfNegative val="0"/>
            <c:bubble3D val="0"/>
            <c:spPr>
              <a:solidFill>
                <a:schemeClr val="accent4">
                  <a:lumMod val="60000"/>
                  <a:lumOff val="40000"/>
                </a:schemeClr>
              </a:solidFill>
              <a:ln>
                <a:noFill/>
              </a:ln>
              <a:effectLst/>
            </c:spPr>
            <c:extLst>
              <c:ext xmlns:c16="http://schemas.microsoft.com/office/drawing/2014/chart" uri="{C3380CC4-5D6E-409C-BE32-E72D297353CC}">
                <c16:uniqueId val="{00000001-98C2-47A1-BA84-881821491ED5}"/>
              </c:ext>
            </c:extLst>
          </c:dPt>
          <c:cat>
            <c:strRef>
              <c:f>'First Data'!$A$2:$A$8</c:f>
              <c:strCache>
                <c:ptCount val="7"/>
                <c:pt idx="0">
                  <c:v>Efficiency of Cognition</c:v>
                </c:pt>
                <c:pt idx="1">
                  <c:v>Color Choice</c:v>
                </c:pt>
                <c:pt idx="2">
                  <c:v>Labels and Legends</c:v>
                </c:pt>
                <c:pt idx="3">
                  <c:v>Binning, Subsetting, Scoping</c:v>
                </c:pt>
                <c:pt idx="4">
                  <c:v>Truncating Axes</c:v>
                </c:pt>
                <c:pt idx="5">
                  <c:v>More Data per Dimension</c:v>
                </c:pt>
                <c:pt idx="6">
                  <c:v>More Dimension per Data</c:v>
                </c:pt>
              </c:strCache>
            </c:strRef>
          </c:cat>
          <c:val>
            <c:numRef>
              <c:f>'First Data'!$B$2:$B$8</c:f>
              <c:numCache>
                <c:formatCode>General</c:formatCode>
                <c:ptCount val="7"/>
                <c:pt idx="0">
                  <c:v>5</c:v>
                </c:pt>
                <c:pt idx="1">
                  <c:v>5</c:v>
                </c:pt>
                <c:pt idx="2">
                  <c:v>6</c:v>
                </c:pt>
                <c:pt idx="3">
                  <c:v>7</c:v>
                </c:pt>
                <c:pt idx="4">
                  <c:v>10</c:v>
                </c:pt>
                <c:pt idx="5">
                  <c:v>33</c:v>
                </c:pt>
                <c:pt idx="6">
                  <c:v>34</c:v>
                </c:pt>
              </c:numCache>
            </c:numRef>
          </c:val>
          <c:extLst>
            <c:ext xmlns:c16="http://schemas.microsoft.com/office/drawing/2014/chart" uri="{C3380CC4-5D6E-409C-BE32-E72D297353CC}">
              <c16:uniqueId val="{00000000-8C4E-4DA1-B805-A514A12BDC5E}"/>
            </c:ext>
          </c:extLst>
        </c:ser>
        <c:dLbls>
          <c:showLegendKey val="0"/>
          <c:showVal val="0"/>
          <c:showCatName val="0"/>
          <c:showSerName val="0"/>
          <c:showPercent val="0"/>
          <c:showBubbleSize val="0"/>
        </c:dLbls>
        <c:gapWidth val="100"/>
        <c:axId val="1966497631"/>
        <c:axId val="1966492639"/>
      </c:barChart>
      <c:catAx>
        <c:axId val="1966497631"/>
        <c:scaling>
          <c:orientation val="minMax"/>
        </c:scaling>
        <c:delete val="0"/>
        <c:axPos val="l"/>
        <c:numFmt formatCode="General" sourceLinked="1"/>
        <c:majorTickMark val="none"/>
        <c:minorTickMark val="none"/>
        <c:tickLblPos val="nextTo"/>
        <c:spPr>
          <a:noFill/>
          <a:ln w="9525" cap="flat" cmpd="sng" algn="ctr">
            <a:solidFill>
              <a:schemeClr val="tx1">
                <a:alpha val="50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1966492639"/>
        <c:crosses val="autoZero"/>
        <c:auto val="1"/>
        <c:lblAlgn val="ctr"/>
        <c:lblOffset val="100"/>
        <c:noMultiLvlLbl val="0"/>
      </c:catAx>
      <c:valAx>
        <c:axId val="1966492639"/>
        <c:scaling>
          <c:orientation val="minMax"/>
          <c:max val="35"/>
          <c:min val="0"/>
        </c:scaling>
        <c:delete val="0"/>
        <c:axPos val="b"/>
        <c:majorGridlines>
          <c:spPr>
            <a:ln w="9525" cap="flat" cmpd="sng" algn="ctr">
              <a:solidFill>
                <a:schemeClr val="tx1">
                  <a:alpha val="50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1966497631"/>
        <c:crosses val="autoZero"/>
        <c:crossBetween val="between"/>
        <c:dispUnits>
          <c:builtInUnit val="hundreds"/>
        </c:dispUnits>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400" b="0" i="0" u="none" strike="noStrike" kern="1200" spc="0" baseline="0">
              <a:solidFill>
                <a:schemeClr val="tx1">
                  <a:lumMod val="65000"/>
                  <a:lumOff val="35000"/>
                </a:schemeClr>
              </a:solidFill>
              <a:latin typeface="+mj-lt"/>
              <a:ea typeface="+mn-ea"/>
              <a:cs typeface="+mn-cs"/>
            </a:defRPr>
          </a:pPr>
          <a:endParaRPr lang="en-US"/>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'First Data'!$B$1</c:f>
              <c:strCache>
                <c:ptCount val="1"/>
                <c:pt idx="0">
                  <c:v>Percentage of Poor Usage</c:v>
                </c:pt>
              </c:strCache>
            </c:strRef>
          </c:tx>
          <c:dPt>
            <c:idx val="0"/>
            <c:bubble3D val="0"/>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1-8E40-4619-8FC0-295D93B8199C}"/>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3-8E40-4619-8FC0-295D93B8199C}"/>
              </c:ext>
            </c:extLst>
          </c:dPt>
          <c:dPt>
            <c:idx val="2"/>
            <c:bubble3D val="0"/>
            <c:spPr>
              <a:solidFill>
                <a:schemeClr val="accent3"/>
              </a:solidFill>
              <a:ln w="25400">
                <a:solidFill>
                  <a:schemeClr val="lt1"/>
                </a:solidFill>
              </a:ln>
              <a:effectLst/>
              <a:sp3d contourW="25400">
                <a:contourClr>
                  <a:schemeClr val="lt1"/>
                </a:contourClr>
              </a:sp3d>
            </c:spPr>
            <c:extLst>
              <c:ext xmlns:c16="http://schemas.microsoft.com/office/drawing/2014/chart" uri="{C3380CC4-5D6E-409C-BE32-E72D297353CC}">
                <c16:uniqueId val="{00000005-8E40-4619-8FC0-295D93B8199C}"/>
              </c:ext>
            </c:extLst>
          </c:dPt>
          <c:dPt>
            <c:idx val="3"/>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07-8E40-4619-8FC0-295D93B8199C}"/>
              </c:ext>
            </c:extLst>
          </c:dPt>
          <c:dPt>
            <c:idx val="4"/>
            <c:bubble3D val="0"/>
            <c:spPr>
              <a:solidFill>
                <a:schemeClr val="accent5"/>
              </a:solidFill>
              <a:ln w="25400">
                <a:solidFill>
                  <a:schemeClr val="lt1"/>
                </a:solidFill>
              </a:ln>
              <a:effectLst/>
              <a:sp3d contourW="25400">
                <a:contourClr>
                  <a:schemeClr val="lt1"/>
                </a:contourClr>
              </a:sp3d>
            </c:spPr>
            <c:extLst>
              <c:ext xmlns:c16="http://schemas.microsoft.com/office/drawing/2014/chart" uri="{C3380CC4-5D6E-409C-BE32-E72D297353CC}">
                <c16:uniqueId val="{00000009-8E40-4619-8FC0-295D93B8199C}"/>
              </c:ext>
            </c:extLst>
          </c:dPt>
          <c:dPt>
            <c:idx val="5"/>
            <c:bubble3D val="0"/>
            <c:spPr>
              <a:solidFill>
                <a:schemeClr val="accent6"/>
              </a:solidFill>
              <a:ln w="25400">
                <a:solidFill>
                  <a:schemeClr val="lt1"/>
                </a:solidFill>
              </a:ln>
              <a:effectLst/>
              <a:sp3d contourW="25400">
                <a:contourClr>
                  <a:schemeClr val="lt1"/>
                </a:contourClr>
              </a:sp3d>
            </c:spPr>
            <c:extLst>
              <c:ext xmlns:c16="http://schemas.microsoft.com/office/drawing/2014/chart" uri="{C3380CC4-5D6E-409C-BE32-E72D297353CC}">
                <c16:uniqueId val="{0000000B-8E40-4619-8FC0-295D93B8199C}"/>
              </c:ext>
            </c:extLst>
          </c:dPt>
          <c:dPt>
            <c:idx val="6"/>
            <c:bubble3D val="0"/>
            <c:spPr>
              <a:solidFill>
                <a:schemeClr val="accent1">
                  <a:lumMod val="60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D-8E40-4619-8FC0-295D93B8199C}"/>
              </c:ext>
            </c:extLst>
          </c:dPt>
          <c:cat>
            <c:strRef>
              <c:f>'First Data'!$A$2:$A$8</c:f>
              <c:strCache>
                <c:ptCount val="7"/>
                <c:pt idx="0">
                  <c:v>Efficiency of Cognition</c:v>
                </c:pt>
                <c:pt idx="1">
                  <c:v>Labels and Legends</c:v>
                </c:pt>
                <c:pt idx="2">
                  <c:v>Color Choice</c:v>
                </c:pt>
                <c:pt idx="3">
                  <c:v>Binning, Subsetting, Scoping</c:v>
                </c:pt>
                <c:pt idx="4">
                  <c:v>Truncating Axes</c:v>
                </c:pt>
                <c:pt idx="5">
                  <c:v>More Data per Dimension</c:v>
                </c:pt>
                <c:pt idx="6">
                  <c:v>More Dimension per Data</c:v>
                </c:pt>
              </c:strCache>
            </c:strRef>
          </c:cat>
          <c:val>
            <c:numRef>
              <c:f>'First Data'!$B$2:$B$8</c:f>
              <c:numCache>
                <c:formatCode>General</c:formatCode>
                <c:ptCount val="7"/>
                <c:pt idx="0">
                  <c:v>5</c:v>
                </c:pt>
                <c:pt idx="1">
                  <c:v>6</c:v>
                </c:pt>
                <c:pt idx="2">
                  <c:v>5</c:v>
                </c:pt>
                <c:pt idx="3">
                  <c:v>7</c:v>
                </c:pt>
                <c:pt idx="4">
                  <c:v>10</c:v>
                </c:pt>
                <c:pt idx="5">
                  <c:v>33</c:v>
                </c:pt>
                <c:pt idx="6">
                  <c:v>34</c:v>
                </c:pt>
              </c:numCache>
            </c:numRef>
          </c:val>
          <c:extLst>
            <c:ext xmlns:c16="http://schemas.microsoft.com/office/drawing/2014/chart" uri="{C3380CC4-5D6E-409C-BE32-E72D297353CC}">
              <c16:uniqueId val="{0000000E-8E40-4619-8FC0-295D93B8199C}"/>
            </c:ext>
          </c:extLst>
        </c:ser>
        <c:dLbls>
          <c:showLegendKey val="0"/>
          <c:showVal val="0"/>
          <c:showCatName val="0"/>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smtClean="0"/>
              <a:t>Congress 90</a:t>
            </a:r>
            <a:endParaRPr 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'Congress 90'!$C$1</c:f>
              <c:strCache>
                <c:ptCount val="1"/>
                <c:pt idx="0">
                  <c:v>alt_dimension</c:v>
                </c:pt>
              </c:strCache>
            </c:strRef>
          </c:tx>
          <c:spPr>
            <a:ln w="19050" cap="rnd">
              <a:noFill/>
              <a:round/>
            </a:ln>
            <a:effectLst/>
          </c:spPr>
          <c:marker>
            <c:symbol val="circle"/>
            <c:size val="5"/>
            <c:spPr>
              <a:solidFill>
                <a:schemeClr val="accent1"/>
              </a:solidFill>
              <a:ln w="9525">
                <a:solidFill>
                  <a:schemeClr val="accent1"/>
                </a:solidFill>
              </a:ln>
              <a:effectLst/>
            </c:spPr>
          </c:marker>
          <c:xVal>
            <c:numRef>
              <c:f>'Congress 90'!$B$2:$B$539</c:f>
              <c:numCache>
                <c:formatCode>General</c:formatCode>
                <c:ptCount val="538"/>
                <c:pt idx="0">
                  <c:v>-0.33700000000000002</c:v>
                </c:pt>
                <c:pt idx="1">
                  <c:v>0.17699999999999999</c:v>
                </c:pt>
                <c:pt idx="2">
                  <c:v>0.39800000000000002</c:v>
                </c:pt>
                <c:pt idx="3">
                  <c:v>-0.03</c:v>
                </c:pt>
                <c:pt idx="4">
                  <c:v>-4.2000000000000003E-2</c:v>
                </c:pt>
                <c:pt idx="5">
                  <c:v>-7.2999999999999995E-2</c:v>
                </c:pt>
                <c:pt idx="6">
                  <c:v>0.14599999999999999</c:v>
                </c:pt>
                <c:pt idx="7">
                  <c:v>-0.21299999999999999</c:v>
                </c:pt>
                <c:pt idx="8">
                  <c:v>-0.35799999999999998</c:v>
                </c:pt>
                <c:pt idx="9">
                  <c:v>9.5000000000000001E-2</c:v>
                </c:pt>
                <c:pt idx="10">
                  <c:v>0.22500000000000001</c:v>
                </c:pt>
                <c:pt idx="11">
                  <c:v>-0.38700000000000001</c:v>
                </c:pt>
                <c:pt idx="12">
                  <c:v>0.44700000000000001</c:v>
                </c:pt>
                <c:pt idx="13">
                  <c:v>1.2E-2</c:v>
                </c:pt>
                <c:pt idx="14">
                  <c:v>-0.23699999999999999</c:v>
                </c:pt>
                <c:pt idx="15">
                  <c:v>0.253</c:v>
                </c:pt>
                <c:pt idx="16">
                  <c:v>-0.32200000000000001</c:v>
                </c:pt>
                <c:pt idx="17">
                  <c:v>0.16</c:v>
                </c:pt>
                <c:pt idx="18">
                  <c:v>-0.439</c:v>
                </c:pt>
                <c:pt idx="19">
                  <c:v>-0.58199999999999996</c:v>
                </c:pt>
                <c:pt idx="20">
                  <c:v>-0.46800000000000003</c:v>
                </c:pt>
                <c:pt idx="21">
                  <c:v>-0.63400000000000001</c:v>
                </c:pt>
                <c:pt idx="22">
                  <c:v>0.11700000000000001</c:v>
                </c:pt>
                <c:pt idx="23">
                  <c:v>-0.51900000000000002</c:v>
                </c:pt>
                <c:pt idx="24">
                  <c:v>-0.42599999999999999</c:v>
                </c:pt>
                <c:pt idx="25">
                  <c:v>-0.59899999999999998</c:v>
                </c:pt>
                <c:pt idx="26">
                  <c:v>0.20499999999999999</c:v>
                </c:pt>
                <c:pt idx="27">
                  <c:v>0.29599999999999999</c:v>
                </c:pt>
                <c:pt idx="28">
                  <c:v>2.8000000000000001E-2</c:v>
                </c:pt>
                <c:pt idx="29">
                  <c:v>0.25</c:v>
                </c:pt>
                <c:pt idx="30">
                  <c:v>0.24299999999999999</c:v>
                </c:pt>
                <c:pt idx="31">
                  <c:v>-0.505</c:v>
                </c:pt>
                <c:pt idx="32">
                  <c:v>-0.46800000000000003</c:v>
                </c:pt>
                <c:pt idx="33">
                  <c:v>-0.38800000000000001</c:v>
                </c:pt>
                <c:pt idx="34">
                  <c:v>-0.46800000000000003</c:v>
                </c:pt>
                <c:pt idx="35">
                  <c:v>0.11899999999999999</c:v>
                </c:pt>
                <c:pt idx="36">
                  <c:v>-0.46700000000000003</c:v>
                </c:pt>
                <c:pt idx="37">
                  <c:v>0.42099999999999999</c:v>
                </c:pt>
                <c:pt idx="38">
                  <c:v>-0.51700000000000002</c:v>
                </c:pt>
                <c:pt idx="39">
                  <c:v>-0.53</c:v>
                </c:pt>
                <c:pt idx="40">
                  <c:v>0.48299999999999998</c:v>
                </c:pt>
                <c:pt idx="41">
                  <c:v>0.35799999999999998</c:v>
                </c:pt>
                <c:pt idx="42">
                  <c:v>0.35899999999999999</c:v>
                </c:pt>
                <c:pt idx="43">
                  <c:v>-0.48399999999999999</c:v>
                </c:pt>
                <c:pt idx="44">
                  <c:v>0.23400000000000001</c:v>
                </c:pt>
                <c:pt idx="45">
                  <c:v>0.183</c:v>
                </c:pt>
                <c:pt idx="46">
                  <c:v>-0.50600000000000001</c:v>
                </c:pt>
                <c:pt idx="47">
                  <c:v>-0.61</c:v>
                </c:pt>
                <c:pt idx="48">
                  <c:v>-0.39</c:v>
                </c:pt>
                <c:pt idx="49">
                  <c:v>0.27600000000000002</c:v>
                </c:pt>
                <c:pt idx="50">
                  <c:v>0.17299999999999999</c:v>
                </c:pt>
                <c:pt idx="51">
                  <c:v>-0.34699999999999998</c:v>
                </c:pt>
                <c:pt idx="52">
                  <c:v>0.48399999999999999</c:v>
                </c:pt>
                <c:pt idx="53">
                  <c:v>0.26400000000000001</c:v>
                </c:pt>
                <c:pt idx="54">
                  <c:v>-0.40100000000000002</c:v>
                </c:pt>
                <c:pt idx="55">
                  <c:v>-0.311</c:v>
                </c:pt>
                <c:pt idx="56">
                  <c:v>-0.28000000000000003</c:v>
                </c:pt>
                <c:pt idx="57">
                  <c:v>0.157</c:v>
                </c:pt>
                <c:pt idx="58">
                  <c:v>-0.33100000000000002</c:v>
                </c:pt>
                <c:pt idx="59">
                  <c:v>-0.315</c:v>
                </c:pt>
                <c:pt idx="60">
                  <c:v>-0.36099999999999999</c:v>
                </c:pt>
                <c:pt idx="61">
                  <c:v>-0.41699999999999998</c:v>
                </c:pt>
                <c:pt idx="62">
                  <c:v>-0.318</c:v>
                </c:pt>
                <c:pt idx="63">
                  <c:v>-0.313</c:v>
                </c:pt>
                <c:pt idx="64">
                  <c:v>-0.22800000000000001</c:v>
                </c:pt>
                <c:pt idx="65">
                  <c:v>0.159</c:v>
                </c:pt>
                <c:pt idx="66">
                  <c:v>0.27200000000000002</c:v>
                </c:pt>
                <c:pt idx="67">
                  <c:v>-0.128</c:v>
                </c:pt>
                <c:pt idx="68">
                  <c:v>-0.17299999999999999</c:v>
                </c:pt>
                <c:pt idx="69">
                  <c:v>-8.7999999999999995E-2</c:v>
                </c:pt>
                <c:pt idx="70">
                  <c:v>-7.0000000000000001E-3</c:v>
                </c:pt>
                <c:pt idx="71">
                  <c:v>0.30599999999999999</c:v>
                </c:pt>
                <c:pt idx="72">
                  <c:v>-0.23300000000000001</c:v>
                </c:pt>
                <c:pt idx="73">
                  <c:v>9.8000000000000004E-2</c:v>
                </c:pt>
                <c:pt idx="74">
                  <c:v>0.218</c:v>
                </c:pt>
                <c:pt idx="75">
                  <c:v>-8.5000000000000006E-2</c:v>
                </c:pt>
                <c:pt idx="76">
                  <c:v>0.24099999999999999</c:v>
                </c:pt>
                <c:pt idx="77">
                  <c:v>-0.42199999999999999</c:v>
                </c:pt>
                <c:pt idx="78">
                  <c:v>-0.4</c:v>
                </c:pt>
                <c:pt idx="79">
                  <c:v>-7.6999999999999999E-2</c:v>
                </c:pt>
                <c:pt idx="80">
                  <c:v>2.3E-2</c:v>
                </c:pt>
                <c:pt idx="81">
                  <c:v>-7.2999999999999995E-2</c:v>
                </c:pt>
                <c:pt idx="82">
                  <c:v>0.38600000000000001</c:v>
                </c:pt>
                <c:pt idx="83">
                  <c:v>0.189</c:v>
                </c:pt>
                <c:pt idx="84">
                  <c:v>0</c:v>
                </c:pt>
                <c:pt idx="85">
                  <c:v>-0.19500000000000001</c:v>
                </c:pt>
                <c:pt idx="86">
                  <c:v>-0.114</c:v>
                </c:pt>
                <c:pt idx="87">
                  <c:v>-0.13400000000000001</c:v>
                </c:pt>
                <c:pt idx="88">
                  <c:v>-0.19400000000000001</c:v>
                </c:pt>
                <c:pt idx="89">
                  <c:v>-0.51300000000000001</c:v>
                </c:pt>
                <c:pt idx="90">
                  <c:v>-0.379</c:v>
                </c:pt>
                <c:pt idx="91">
                  <c:v>0.49199999999999999</c:v>
                </c:pt>
                <c:pt idx="92">
                  <c:v>0.621</c:v>
                </c:pt>
                <c:pt idx="93">
                  <c:v>-0.52700000000000002</c:v>
                </c:pt>
                <c:pt idx="94">
                  <c:v>-0.51100000000000001</c:v>
                </c:pt>
                <c:pt idx="95">
                  <c:v>-0.42</c:v>
                </c:pt>
                <c:pt idx="96">
                  <c:v>0.34200000000000003</c:v>
                </c:pt>
                <c:pt idx="97">
                  <c:v>-0.38200000000000001</c:v>
                </c:pt>
                <c:pt idx="98">
                  <c:v>-0.505</c:v>
                </c:pt>
                <c:pt idx="99">
                  <c:v>-0.39800000000000002</c:v>
                </c:pt>
                <c:pt idx="100">
                  <c:v>-0.39</c:v>
                </c:pt>
                <c:pt idx="101">
                  <c:v>-0.49399999999999999</c:v>
                </c:pt>
                <c:pt idx="102">
                  <c:v>0.378</c:v>
                </c:pt>
                <c:pt idx="103">
                  <c:v>-0.28100000000000003</c:v>
                </c:pt>
                <c:pt idx="104">
                  <c:v>0.25600000000000001</c:v>
                </c:pt>
                <c:pt idx="105">
                  <c:v>0.36899999999999999</c:v>
                </c:pt>
                <c:pt idx="106">
                  <c:v>0.315</c:v>
                </c:pt>
                <c:pt idx="107">
                  <c:v>0.36099999999999999</c:v>
                </c:pt>
                <c:pt idx="108">
                  <c:v>0.183</c:v>
                </c:pt>
                <c:pt idx="109">
                  <c:v>0.30099999999999999</c:v>
                </c:pt>
                <c:pt idx="110">
                  <c:v>0.372</c:v>
                </c:pt>
                <c:pt idx="111">
                  <c:v>0.10299999999999999</c:v>
                </c:pt>
                <c:pt idx="112">
                  <c:v>0.246</c:v>
                </c:pt>
                <c:pt idx="113">
                  <c:v>-0.36399999999999999</c:v>
                </c:pt>
                <c:pt idx="114">
                  <c:v>0.185</c:v>
                </c:pt>
                <c:pt idx="115">
                  <c:v>-0.28399999999999997</c:v>
                </c:pt>
                <c:pt idx="116">
                  <c:v>-0.42899999999999999</c:v>
                </c:pt>
                <c:pt idx="117">
                  <c:v>-0.42199999999999999</c:v>
                </c:pt>
                <c:pt idx="118">
                  <c:v>0.27200000000000002</c:v>
                </c:pt>
                <c:pt idx="119">
                  <c:v>-0.46200000000000002</c:v>
                </c:pt>
                <c:pt idx="120">
                  <c:v>0.26700000000000002</c:v>
                </c:pt>
                <c:pt idx="121">
                  <c:v>-0.23300000000000001</c:v>
                </c:pt>
                <c:pt idx="122">
                  <c:v>0.23499999999999999</c:v>
                </c:pt>
                <c:pt idx="123">
                  <c:v>0.23599999999999999</c:v>
                </c:pt>
                <c:pt idx="124">
                  <c:v>0.28499999999999998</c:v>
                </c:pt>
                <c:pt idx="125">
                  <c:v>-0.17100000000000001</c:v>
                </c:pt>
                <c:pt idx="126">
                  <c:v>0.315</c:v>
                </c:pt>
                <c:pt idx="127">
                  <c:v>-7.0000000000000007E-2</c:v>
                </c:pt>
                <c:pt idx="128">
                  <c:v>0.17299999999999999</c:v>
                </c:pt>
                <c:pt idx="129">
                  <c:v>-0.41</c:v>
                </c:pt>
                <c:pt idx="130">
                  <c:v>0.95499999999999996</c:v>
                </c:pt>
                <c:pt idx="131">
                  <c:v>0.316</c:v>
                </c:pt>
                <c:pt idx="132">
                  <c:v>-0.313</c:v>
                </c:pt>
                <c:pt idx="133">
                  <c:v>0.307</c:v>
                </c:pt>
                <c:pt idx="134">
                  <c:v>0.36199999999999999</c:v>
                </c:pt>
                <c:pt idx="135">
                  <c:v>0.32200000000000001</c:v>
                </c:pt>
                <c:pt idx="136">
                  <c:v>0.17399999999999999</c:v>
                </c:pt>
                <c:pt idx="137">
                  <c:v>0.247</c:v>
                </c:pt>
                <c:pt idx="138">
                  <c:v>0.17499999999999999</c:v>
                </c:pt>
                <c:pt idx="139">
                  <c:v>0.189</c:v>
                </c:pt>
                <c:pt idx="140">
                  <c:v>-0.247</c:v>
                </c:pt>
                <c:pt idx="141">
                  <c:v>-0.28799999999999998</c:v>
                </c:pt>
                <c:pt idx="142">
                  <c:v>0.2</c:v>
                </c:pt>
                <c:pt idx="143">
                  <c:v>0.26</c:v>
                </c:pt>
                <c:pt idx="144">
                  <c:v>0.08</c:v>
                </c:pt>
                <c:pt idx="145">
                  <c:v>-0.20599999999999999</c:v>
                </c:pt>
                <c:pt idx="146">
                  <c:v>-0.34300000000000003</c:v>
                </c:pt>
                <c:pt idx="147">
                  <c:v>-7.9000000000000001E-2</c:v>
                </c:pt>
                <c:pt idx="148">
                  <c:v>-0.34799999999999998</c:v>
                </c:pt>
                <c:pt idx="149">
                  <c:v>-0.2</c:v>
                </c:pt>
                <c:pt idx="150">
                  <c:v>1.4999999999999999E-2</c:v>
                </c:pt>
                <c:pt idx="151">
                  <c:v>-5.6000000000000001E-2</c:v>
                </c:pt>
                <c:pt idx="152">
                  <c:v>0.33300000000000002</c:v>
                </c:pt>
                <c:pt idx="153">
                  <c:v>-0.23200000000000001</c:v>
                </c:pt>
                <c:pt idx="154">
                  <c:v>-2.5000000000000001E-2</c:v>
                </c:pt>
                <c:pt idx="155">
                  <c:v>-0.36</c:v>
                </c:pt>
                <c:pt idx="156">
                  <c:v>-0.46500000000000002</c:v>
                </c:pt>
                <c:pt idx="157">
                  <c:v>0.21299999999999999</c:v>
                </c:pt>
                <c:pt idx="158">
                  <c:v>-0.27400000000000002</c:v>
                </c:pt>
                <c:pt idx="159">
                  <c:v>-0.307</c:v>
                </c:pt>
                <c:pt idx="160">
                  <c:v>-0.17100000000000001</c:v>
                </c:pt>
                <c:pt idx="161">
                  <c:v>-0.32700000000000001</c:v>
                </c:pt>
                <c:pt idx="162">
                  <c:v>-3.3000000000000002E-2</c:v>
                </c:pt>
                <c:pt idx="163">
                  <c:v>-0.36799999999999999</c:v>
                </c:pt>
                <c:pt idx="164">
                  <c:v>-2.8000000000000001E-2</c:v>
                </c:pt>
                <c:pt idx="165">
                  <c:v>-2.3E-2</c:v>
                </c:pt>
                <c:pt idx="166">
                  <c:v>-0.30599999999999999</c:v>
                </c:pt>
                <c:pt idx="167">
                  <c:v>-0.23799999999999999</c:v>
                </c:pt>
                <c:pt idx="168">
                  <c:v>-0.29599999999999999</c:v>
                </c:pt>
                <c:pt idx="169">
                  <c:v>4.2999999999999997E-2</c:v>
                </c:pt>
                <c:pt idx="170">
                  <c:v>0.19600000000000001</c:v>
                </c:pt>
                <c:pt idx="171">
                  <c:v>-0.308</c:v>
                </c:pt>
                <c:pt idx="172">
                  <c:v>-0.40200000000000002</c:v>
                </c:pt>
                <c:pt idx="173">
                  <c:v>-7.0000000000000001E-3</c:v>
                </c:pt>
                <c:pt idx="174">
                  <c:v>-0.4</c:v>
                </c:pt>
                <c:pt idx="175">
                  <c:v>0.14799999999999999</c:v>
                </c:pt>
                <c:pt idx="176">
                  <c:v>-0.66</c:v>
                </c:pt>
                <c:pt idx="177">
                  <c:v>0.13400000000000001</c:v>
                </c:pt>
                <c:pt idx="178">
                  <c:v>0.30199999999999999</c:v>
                </c:pt>
                <c:pt idx="179">
                  <c:v>0.44400000000000001</c:v>
                </c:pt>
                <c:pt idx="180">
                  <c:v>0.28100000000000003</c:v>
                </c:pt>
                <c:pt idx="181">
                  <c:v>0.247</c:v>
                </c:pt>
                <c:pt idx="182">
                  <c:v>-7.4999999999999997E-2</c:v>
                </c:pt>
                <c:pt idx="183">
                  <c:v>0.2</c:v>
                </c:pt>
                <c:pt idx="184">
                  <c:v>0.247</c:v>
                </c:pt>
                <c:pt idx="185">
                  <c:v>0.27</c:v>
                </c:pt>
                <c:pt idx="186">
                  <c:v>0.16900000000000001</c:v>
                </c:pt>
                <c:pt idx="187">
                  <c:v>-0.45</c:v>
                </c:pt>
                <c:pt idx="188">
                  <c:v>-0.53900000000000003</c:v>
                </c:pt>
                <c:pt idx="189">
                  <c:v>-0.42699999999999999</c:v>
                </c:pt>
                <c:pt idx="190">
                  <c:v>-0.51600000000000001</c:v>
                </c:pt>
                <c:pt idx="191">
                  <c:v>-0.44800000000000001</c:v>
                </c:pt>
                <c:pt idx="192">
                  <c:v>-0.34399999999999997</c:v>
                </c:pt>
                <c:pt idx="193">
                  <c:v>0.22700000000000001</c:v>
                </c:pt>
                <c:pt idx="194">
                  <c:v>0.157</c:v>
                </c:pt>
                <c:pt idx="195">
                  <c:v>0.189</c:v>
                </c:pt>
                <c:pt idx="196">
                  <c:v>0.26800000000000002</c:v>
                </c:pt>
                <c:pt idx="197">
                  <c:v>0.27200000000000002</c:v>
                </c:pt>
                <c:pt idx="198">
                  <c:v>-0.38600000000000001</c:v>
                </c:pt>
                <c:pt idx="199">
                  <c:v>-0.46899999999999997</c:v>
                </c:pt>
                <c:pt idx="200">
                  <c:v>0.17899999999999999</c:v>
                </c:pt>
                <c:pt idx="201">
                  <c:v>0.29799999999999999</c:v>
                </c:pt>
                <c:pt idx="202">
                  <c:v>-0.48</c:v>
                </c:pt>
                <c:pt idx="203">
                  <c:v>5.1999999999999998E-2</c:v>
                </c:pt>
                <c:pt idx="204">
                  <c:v>-0.161</c:v>
                </c:pt>
                <c:pt idx="205">
                  <c:v>0.127</c:v>
                </c:pt>
                <c:pt idx="206">
                  <c:v>-6.6000000000000003E-2</c:v>
                </c:pt>
                <c:pt idx="207">
                  <c:v>1.7000000000000001E-2</c:v>
                </c:pt>
                <c:pt idx="208">
                  <c:v>5.1999999999999998E-2</c:v>
                </c:pt>
                <c:pt idx="209">
                  <c:v>-0.48899999999999999</c:v>
                </c:pt>
                <c:pt idx="210">
                  <c:v>0.51500000000000001</c:v>
                </c:pt>
                <c:pt idx="211">
                  <c:v>-0.38600000000000001</c:v>
                </c:pt>
                <c:pt idx="212">
                  <c:v>-0.184</c:v>
                </c:pt>
                <c:pt idx="213">
                  <c:v>-0.504</c:v>
                </c:pt>
                <c:pt idx="214">
                  <c:v>-0.112</c:v>
                </c:pt>
                <c:pt idx="215">
                  <c:v>0.79600000000000004</c:v>
                </c:pt>
                <c:pt idx="216">
                  <c:v>1E-3</c:v>
                </c:pt>
                <c:pt idx="217">
                  <c:v>-0.33200000000000002</c:v>
                </c:pt>
                <c:pt idx="218">
                  <c:v>-0.128</c:v>
                </c:pt>
                <c:pt idx="219">
                  <c:v>-0.497</c:v>
                </c:pt>
                <c:pt idx="220">
                  <c:v>0.23499999999999999</c:v>
                </c:pt>
                <c:pt idx="221">
                  <c:v>0.36399999999999999</c:v>
                </c:pt>
                <c:pt idx="222">
                  <c:v>0.215</c:v>
                </c:pt>
                <c:pt idx="223">
                  <c:v>0.33</c:v>
                </c:pt>
                <c:pt idx="224">
                  <c:v>-5.6000000000000001E-2</c:v>
                </c:pt>
                <c:pt idx="225">
                  <c:v>0.23599999999999999</c:v>
                </c:pt>
                <c:pt idx="226">
                  <c:v>0.218</c:v>
                </c:pt>
                <c:pt idx="227">
                  <c:v>0.27200000000000002</c:v>
                </c:pt>
                <c:pt idx="228">
                  <c:v>0.13900000000000001</c:v>
                </c:pt>
                <c:pt idx="229">
                  <c:v>-0.43099999999999999</c:v>
                </c:pt>
                <c:pt idx="230">
                  <c:v>-0.51100000000000001</c:v>
                </c:pt>
                <c:pt idx="231">
                  <c:v>0.17199999999999999</c:v>
                </c:pt>
                <c:pt idx="232">
                  <c:v>0.09</c:v>
                </c:pt>
                <c:pt idx="233">
                  <c:v>0.125</c:v>
                </c:pt>
                <c:pt idx="234">
                  <c:v>-0.29799999999999999</c:v>
                </c:pt>
                <c:pt idx="235">
                  <c:v>-0.48399999999999999</c:v>
                </c:pt>
                <c:pt idx="236">
                  <c:v>-0.435</c:v>
                </c:pt>
                <c:pt idx="237">
                  <c:v>-0.29899999999999999</c:v>
                </c:pt>
                <c:pt idx="238">
                  <c:v>7.0999999999999994E-2</c:v>
                </c:pt>
                <c:pt idx="239">
                  <c:v>-0.44</c:v>
                </c:pt>
                <c:pt idx="240">
                  <c:v>-0.38600000000000001</c:v>
                </c:pt>
                <c:pt idx="241">
                  <c:v>-0.42399999999999999</c:v>
                </c:pt>
                <c:pt idx="242">
                  <c:v>-0.22700000000000001</c:v>
                </c:pt>
                <c:pt idx="243">
                  <c:v>-0.21099999999999999</c:v>
                </c:pt>
                <c:pt idx="244">
                  <c:v>-0.16200000000000001</c:v>
                </c:pt>
                <c:pt idx="245">
                  <c:v>0.25</c:v>
                </c:pt>
                <c:pt idx="246">
                  <c:v>-0.26400000000000001</c:v>
                </c:pt>
                <c:pt idx="247">
                  <c:v>0.27700000000000002</c:v>
                </c:pt>
                <c:pt idx="248">
                  <c:v>-0.39600000000000002</c:v>
                </c:pt>
                <c:pt idx="249">
                  <c:v>-9.4E-2</c:v>
                </c:pt>
                <c:pt idx="250">
                  <c:v>-0.40200000000000002</c:v>
                </c:pt>
                <c:pt idx="251">
                  <c:v>-0.56200000000000006</c:v>
                </c:pt>
                <c:pt idx="252">
                  <c:v>-0.30299999999999999</c:v>
                </c:pt>
                <c:pt idx="253">
                  <c:v>-0.45700000000000002</c:v>
                </c:pt>
                <c:pt idx="254">
                  <c:v>-0.42299999999999999</c:v>
                </c:pt>
                <c:pt idx="255">
                  <c:v>-0.35699999999999998</c:v>
                </c:pt>
                <c:pt idx="256">
                  <c:v>-0.55800000000000005</c:v>
                </c:pt>
                <c:pt idx="257">
                  <c:v>-0.46899999999999997</c:v>
                </c:pt>
                <c:pt idx="258">
                  <c:v>-0.38400000000000001</c:v>
                </c:pt>
                <c:pt idx="259">
                  <c:v>-0.35099999999999998</c:v>
                </c:pt>
                <c:pt idx="260">
                  <c:v>-0.40600000000000003</c:v>
                </c:pt>
                <c:pt idx="261">
                  <c:v>-7.0000000000000007E-2</c:v>
                </c:pt>
                <c:pt idx="262">
                  <c:v>-0.55900000000000005</c:v>
                </c:pt>
                <c:pt idx="263">
                  <c:v>-0.61899999999999999</c:v>
                </c:pt>
                <c:pt idx="264">
                  <c:v>-0.47799999999999998</c:v>
                </c:pt>
                <c:pt idx="265">
                  <c:v>-0.48599999999999999</c:v>
                </c:pt>
                <c:pt idx="266">
                  <c:v>-0.50900000000000001</c:v>
                </c:pt>
                <c:pt idx="267">
                  <c:v>4.8000000000000001E-2</c:v>
                </c:pt>
                <c:pt idx="268">
                  <c:v>-0.39100000000000001</c:v>
                </c:pt>
                <c:pt idx="269">
                  <c:v>-6.8000000000000005E-2</c:v>
                </c:pt>
                <c:pt idx="270">
                  <c:v>-0.56200000000000006</c:v>
                </c:pt>
                <c:pt idx="271">
                  <c:v>-0.52200000000000002</c:v>
                </c:pt>
                <c:pt idx="272">
                  <c:v>-2.8000000000000001E-2</c:v>
                </c:pt>
                <c:pt idx="273">
                  <c:v>0.32200000000000001</c:v>
                </c:pt>
                <c:pt idx="274">
                  <c:v>0.23400000000000001</c:v>
                </c:pt>
                <c:pt idx="275">
                  <c:v>0.14099999999999999</c:v>
                </c:pt>
                <c:pt idx="276">
                  <c:v>0.26300000000000001</c:v>
                </c:pt>
                <c:pt idx="277">
                  <c:v>-0.30599999999999999</c:v>
                </c:pt>
                <c:pt idx="278">
                  <c:v>-0.13900000000000001</c:v>
                </c:pt>
                <c:pt idx="279">
                  <c:v>-4.0000000000000001E-3</c:v>
                </c:pt>
                <c:pt idx="280">
                  <c:v>0.371</c:v>
                </c:pt>
                <c:pt idx="281">
                  <c:v>0.253</c:v>
                </c:pt>
                <c:pt idx="282">
                  <c:v>-0.28599999999999998</c:v>
                </c:pt>
                <c:pt idx="283">
                  <c:v>0.23</c:v>
                </c:pt>
                <c:pt idx="284">
                  <c:v>-0.25</c:v>
                </c:pt>
                <c:pt idx="285">
                  <c:v>-0.25900000000000001</c:v>
                </c:pt>
                <c:pt idx="286">
                  <c:v>-4.1000000000000002E-2</c:v>
                </c:pt>
                <c:pt idx="287">
                  <c:v>-0.108</c:v>
                </c:pt>
                <c:pt idx="288">
                  <c:v>0.32600000000000001</c:v>
                </c:pt>
                <c:pt idx="289">
                  <c:v>-0.15</c:v>
                </c:pt>
                <c:pt idx="290">
                  <c:v>-6.7000000000000004E-2</c:v>
                </c:pt>
                <c:pt idx="291">
                  <c:v>4.8000000000000001E-2</c:v>
                </c:pt>
                <c:pt idx="292">
                  <c:v>0.30399999999999999</c:v>
                </c:pt>
                <c:pt idx="293">
                  <c:v>0.26900000000000002</c:v>
                </c:pt>
                <c:pt idx="294">
                  <c:v>-2.8000000000000001E-2</c:v>
                </c:pt>
                <c:pt idx="295">
                  <c:v>-6.9000000000000006E-2</c:v>
                </c:pt>
                <c:pt idx="296">
                  <c:v>8.6999999999999994E-2</c:v>
                </c:pt>
                <c:pt idx="297">
                  <c:v>0.26</c:v>
                </c:pt>
                <c:pt idx="298">
                  <c:v>0.27800000000000002</c:v>
                </c:pt>
                <c:pt idx="299">
                  <c:v>0.40300000000000002</c:v>
                </c:pt>
                <c:pt idx="300">
                  <c:v>-0.13900000000000001</c:v>
                </c:pt>
                <c:pt idx="301">
                  <c:v>0.28699999999999998</c:v>
                </c:pt>
                <c:pt idx="302">
                  <c:v>0.39100000000000001</c:v>
                </c:pt>
                <c:pt idx="303">
                  <c:v>0.188</c:v>
                </c:pt>
                <c:pt idx="304">
                  <c:v>0.3</c:v>
                </c:pt>
                <c:pt idx="305">
                  <c:v>0.35899999999999999</c:v>
                </c:pt>
                <c:pt idx="306">
                  <c:v>-0.35</c:v>
                </c:pt>
                <c:pt idx="307">
                  <c:v>0.41599999999999998</c:v>
                </c:pt>
                <c:pt idx="308">
                  <c:v>0.13500000000000001</c:v>
                </c:pt>
                <c:pt idx="309">
                  <c:v>0.502</c:v>
                </c:pt>
                <c:pt idx="310">
                  <c:v>0.17699999999999999</c:v>
                </c:pt>
                <c:pt idx="311">
                  <c:v>0.13900000000000001</c:v>
                </c:pt>
                <c:pt idx="312">
                  <c:v>0.23</c:v>
                </c:pt>
                <c:pt idx="313">
                  <c:v>0.373</c:v>
                </c:pt>
                <c:pt idx="314">
                  <c:v>0.61199999999999999</c:v>
                </c:pt>
                <c:pt idx="315">
                  <c:v>-0.30399999999999999</c:v>
                </c:pt>
                <c:pt idx="316">
                  <c:v>-0.38</c:v>
                </c:pt>
                <c:pt idx="317">
                  <c:v>-0.3</c:v>
                </c:pt>
                <c:pt idx="318">
                  <c:v>-0.36599999999999999</c:v>
                </c:pt>
                <c:pt idx="319">
                  <c:v>0.22800000000000001</c:v>
                </c:pt>
                <c:pt idx="320">
                  <c:v>0.312</c:v>
                </c:pt>
                <c:pt idx="321">
                  <c:v>0.45900000000000002</c:v>
                </c:pt>
                <c:pt idx="322">
                  <c:v>0.27500000000000002</c:v>
                </c:pt>
                <c:pt idx="323">
                  <c:v>-0.34</c:v>
                </c:pt>
                <c:pt idx="324">
                  <c:v>-0.39200000000000002</c:v>
                </c:pt>
                <c:pt idx="325">
                  <c:v>-0.27900000000000003</c:v>
                </c:pt>
                <c:pt idx="326">
                  <c:v>-1.7000000000000001E-2</c:v>
                </c:pt>
                <c:pt idx="327">
                  <c:v>0.218</c:v>
                </c:pt>
                <c:pt idx="328">
                  <c:v>0.10299999999999999</c:v>
                </c:pt>
                <c:pt idx="329">
                  <c:v>-0.36699999999999999</c:v>
                </c:pt>
                <c:pt idx="330">
                  <c:v>-0.24299999999999999</c:v>
                </c:pt>
                <c:pt idx="331">
                  <c:v>0.28199999999999997</c:v>
                </c:pt>
                <c:pt idx="332">
                  <c:v>-0.46899999999999997</c:v>
                </c:pt>
                <c:pt idx="333">
                  <c:v>-0.53600000000000003</c:v>
                </c:pt>
                <c:pt idx="334">
                  <c:v>-0.435</c:v>
                </c:pt>
                <c:pt idx="335">
                  <c:v>-0.443</c:v>
                </c:pt>
                <c:pt idx="336">
                  <c:v>-0.41499999999999998</c:v>
                </c:pt>
                <c:pt idx="337">
                  <c:v>-0.36899999999999999</c:v>
                </c:pt>
                <c:pt idx="338">
                  <c:v>0.19700000000000001</c:v>
                </c:pt>
                <c:pt idx="339">
                  <c:v>3.5000000000000003E-2</c:v>
                </c:pt>
                <c:pt idx="340">
                  <c:v>0.28499999999999998</c:v>
                </c:pt>
                <c:pt idx="341">
                  <c:v>9.2999999999999999E-2</c:v>
                </c:pt>
                <c:pt idx="342">
                  <c:v>-0.377</c:v>
                </c:pt>
                <c:pt idx="343">
                  <c:v>0.191</c:v>
                </c:pt>
                <c:pt idx="344">
                  <c:v>2.9000000000000001E-2</c:v>
                </c:pt>
                <c:pt idx="345">
                  <c:v>-0.41599999999999998</c:v>
                </c:pt>
                <c:pt idx="346">
                  <c:v>-0.35</c:v>
                </c:pt>
                <c:pt idx="347">
                  <c:v>0.27600000000000002</c:v>
                </c:pt>
                <c:pt idx="348">
                  <c:v>0.38900000000000001</c:v>
                </c:pt>
                <c:pt idx="349">
                  <c:v>7.0999999999999994E-2</c:v>
                </c:pt>
                <c:pt idx="350">
                  <c:v>0.45500000000000002</c:v>
                </c:pt>
                <c:pt idx="351">
                  <c:v>-0.47899999999999998</c:v>
                </c:pt>
                <c:pt idx="352">
                  <c:v>-0.38400000000000001</c:v>
                </c:pt>
                <c:pt idx="353">
                  <c:v>0.13300000000000001</c:v>
                </c:pt>
                <c:pt idx="354">
                  <c:v>0.19700000000000001</c:v>
                </c:pt>
                <c:pt idx="355">
                  <c:v>-0.311</c:v>
                </c:pt>
                <c:pt idx="356">
                  <c:v>-0.29199999999999998</c:v>
                </c:pt>
                <c:pt idx="357">
                  <c:v>-0.39600000000000002</c:v>
                </c:pt>
                <c:pt idx="358">
                  <c:v>1.2E-2</c:v>
                </c:pt>
                <c:pt idx="359">
                  <c:v>-0.35499999999999998</c:v>
                </c:pt>
                <c:pt idx="360">
                  <c:v>-0.39400000000000002</c:v>
                </c:pt>
                <c:pt idx="361">
                  <c:v>-8.8999999999999996E-2</c:v>
                </c:pt>
                <c:pt idx="362">
                  <c:v>0.24099999999999999</c:v>
                </c:pt>
                <c:pt idx="363">
                  <c:v>-1.7000000000000001E-2</c:v>
                </c:pt>
                <c:pt idx="364">
                  <c:v>6.6000000000000003E-2</c:v>
                </c:pt>
                <c:pt idx="365">
                  <c:v>-0.122</c:v>
                </c:pt>
                <c:pt idx="366">
                  <c:v>-0.05</c:v>
                </c:pt>
                <c:pt idx="367">
                  <c:v>0.16</c:v>
                </c:pt>
                <c:pt idx="368">
                  <c:v>0.32500000000000001</c:v>
                </c:pt>
                <c:pt idx="369">
                  <c:v>0.246</c:v>
                </c:pt>
                <c:pt idx="370">
                  <c:v>0.19400000000000001</c:v>
                </c:pt>
                <c:pt idx="371">
                  <c:v>0.34499999999999997</c:v>
                </c:pt>
                <c:pt idx="372">
                  <c:v>-0.34300000000000003</c:v>
                </c:pt>
                <c:pt idx="373">
                  <c:v>-0.33200000000000002</c:v>
                </c:pt>
                <c:pt idx="374">
                  <c:v>-0.35599999999999998</c:v>
                </c:pt>
                <c:pt idx="375">
                  <c:v>-0.27900000000000003</c:v>
                </c:pt>
                <c:pt idx="376">
                  <c:v>-0.214</c:v>
                </c:pt>
                <c:pt idx="377">
                  <c:v>0.246</c:v>
                </c:pt>
                <c:pt idx="378">
                  <c:v>-0.39600000000000002</c:v>
                </c:pt>
                <c:pt idx="379">
                  <c:v>8.5999999999999993E-2</c:v>
                </c:pt>
                <c:pt idx="380">
                  <c:v>2.7E-2</c:v>
                </c:pt>
                <c:pt idx="381">
                  <c:v>0.67900000000000005</c:v>
                </c:pt>
                <c:pt idx="382">
                  <c:v>-0.13100000000000001</c:v>
                </c:pt>
                <c:pt idx="383">
                  <c:v>-0.19500000000000001</c:v>
                </c:pt>
                <c:pt idx="384">
                  <c:v>-0.10199999999999999</c:v>
                </c:pt>
                <c:pt idx="385">
                  <c:v>0.19600000000000001</c:v>
                </c:pt>
                <c:pt idx="386">
                  <c:v>-0.54700000000000004</c:v>
                </c:pt>
                <c:pt idx="387">
                  <c:v>-0.40699999999999997</c:v>
                </c:pt>
                <c:pt idx="388">
                  <c:v>-0.218</c:v>
                </c:pt>
                <c:pt idx="389">
                  <c:v>-8.2000000000000003E-2</c:v>
                </c:pt>
                <c:pt idx="390">
                  <c:v>-0.38300000000000001</c:v>
                </c:pt>
                <c:pt idx="391">
                  <c:v>-0.25700000000000001</c:v>
                </c:pt>
                <c:pt idx="392">
                  <c:v>-0.34200000000000003</c:v>
                </c:pt>
                <c:pt idx="393">
                  <c:v>-0.255</c:v>
                </c:pt>
                <c:pt idx="394">
                  <c:v>-0.13700000000000001</c:v>
                </c:pt>
                <c:pt idx="395">
                  <c:v>2E-3</c:v>
                </c:pt>
                <c:pt idx="396">
                  <c:v>0.30399999999999999</c:v>
                </c:pt>
                <c:pt idx="397">
                  <c:v>-0.16800000000000001</c:v>
                </c:pt>
                <c:pt idx="398">
                  <c:v>-0.53800000000000003</c:v>
                </c:pt>
                <c:pt idx="399">
                  <c:v>3.7999999999999999E-2</c:v>
                </c:pt>
                <c:pt idx="400">
                  <c:v>-9.8000000000000004E-2</c:v>
                </c:pt>
                <c:pt idx="401">
                  <c:v>-0.219</c:v>
                </c:pt>
                <c:pt idx="402">
                  <c:v>0.17899999999999999</c:v>
                </c:pt>
                <c:pt idx="403">
                  <c:v>0.22800000000000001</c:v>
                </c:pt>
                <c:pt idx="404">
                  <c:v>5.5E-2</c:v>
                </c:pt>
                <c:pt idx="405">
                  <c:v>-6.5000000000000002E-2</c:v>
                </c:pt>
                <c:pt idx="406">
                  <c:v>-0.152</c:v>
                </c:pt>
                <c:pt idx="407">
                  <c:v>0.26500000000000001</c:v>
                </c:pt>
                <c:pt idx="408">
                  <c:v>0.09</c:v>
                </c:pt>
                <c:pt idx="409">
                  <c:v>0.16600000000000001</c:v>
                </c:pt>
                <c:pt idx="410">
                  <c:v>0.26500000000000001</c:v>
                </c:pt>
                <c:pt idx="411">
                  <c:v>0.10100000000000001</c:v>
                </c:pt>
                <c:pt idx="412">
                  <c:v>0.42199999999999999</c:v>
                </c:pt>
                <c:pt idx="413">
                  <c:v>0.14599999999999999</c:v>
                </c:pt>
                <c:pt idx="414">
                  <c:v>0.159</c:v>
                </c:pt>
                <c:pt idx="415">
                  <c:v>0.187</c:v>
                </c:pt>
                <c:pt idx="416">
                  <c:v>-0.45300000000000001</c:v>
                </c:pt>
                <c:pt idx="417">
                  <c:v>-0.39400000000000002</c:v>
                </c:pt>
                <c:pt idx="418">
                  <c:v>0.17299999999999999</c:v>
                </c:pt>
                <c:pt idx="419">
                  <c:v>-0.35399999999999998</c:v>
                </c:pt>
                <c:pt idx="420">
                  <c:v>-0.41399999999999998</c:v>
                </c:pt>
                <c:pt idx="421">
                  <c:v>-0.39600000000000002</c:v>
                </c:pt>
                <c:pt idx="422">
                  <c:v>0.14000000000000001</c:v>
                </c:pt>
                <c:pt idx="423">
                  <c:v>-0.34499999999999997</c:v>
                </c:pt>
                <c:pt idx="424">
                  <c:v>-0.28100000000000003</c:v>
                </c:pt>
                <c:pt idx="425">
                  <c:v>-0.31</c:v>
                </c:pt>
                <c:pt idx="426">
                  <c:v>-0.36499999999999999</c:v>
                </c:pt>
                <c:pt idx="427">
                  <c:v>0.38600000000000001</c:v>
                </c:pt>
                <c:pt idx="428">
                  <c:v>-0.51400000000000001</c:v>
                </c:pt>
                <c:pt idx="429">
                  <c:v>0.23300000000000001</c:v>
                </c:pt>
                <c:pt idx="430">
                  <c:v>-0.35499999999999998</c:v>
                </c:pt>
                <c:pt idx="431">
                  <c:v>-0.48099999999999998</c:v>
                </c:pt>
                <c:pt idx="432">
                  <c:v>0.33600000000000002</c:v>
                </c:pt>
                <c:pt idx="433">
                  <c:v>0.41599999999999998</c:v>
                </c:pt>
                <c:pt idx="434">
                  <c:v>0.32800000000000001</c:v>
                </c:pt>
                <c:pt idx="435">
                  <c:v>0.433</c:v>
                </c:pt>
                <c:pt idx="436">
                  <c:v>6.7000000000000004E-2</c:v>
                </c:pt>
                <c:pt idx="437">
                  <c:v>0.26900000000000002</c:v>
                </c:pt>
                <c:pt idx="438">
                  <c:v>-0.20399999999999999</c:v>
                </c:pt>
                <c:pt idx="439">
                  <c:v>-0.26500000000000001</c:v>
                </c:pt>
                <c:pt idx="440">
                  <c:v>-0.68899999999999995</c:v>
                </c:pt>
                <c:pt idx="441">
                  <c:v>-0.495</c:v>
                </c:pt>
                <c:pt idx="442">
                  <c:v>-0.221</c:v>
                </c:pt>
                <c:pt idx="443">
                  <c:v>0.51200000000000001</c:v>
                </c:pt>
                <c:pt idx="444">
                  <c:v>-0.38</c:v>
                </c:pt>
                <c:pt idx="445">
                  <c:v>1.7000000000000001E-2</c:v>
                </c:pt>
                <c:pt idx="446">
                  <c:v>9.8000000000000004E-2</c:v>
                </c:pt>
                <c:pt idx="447">
                  <c:v>0.34100000000000003</c:v>
                </c:pt>
                <c:pt idx="448">
                  <c:v>0.36899999999999999</c:v>
                </c:pt>
                <c:pt idx="449">
                  <c:v>0.308</c:v>
                </c:pt>
                <c:pt idx="450">
                  <c:v>-0.216</c:v>
                </c:pt>
                <c:pt idx="451">
                  <c:v>-0.313</c:v>
                </c:pt>
                <c:pt idx="452">
                  <c:v>0.21</c:v>
                </c:pt>
                <c:pt idx="453">
                  <c:v>0.60299999999999998</c:v>
                </c:pt>
                <c:pt idx="454">
                  <c:v>-0.14299999999999999</c:v>
                </c:pt>
                <c:pt idx="455">
                  <c:v>8.9999999999999993E-3</c:v>
                </c:pt>
                <c:pt idx="456">
                  <c:v>5.0000000000000001E-3</c:v>
                </c:pt>
                <c:pt idx="457">
                  <c:v>-9.0999999999999998E-2</c:v>
                </c:pt>
                <c:pt idx="458">
                  <c:v>0.16500000000000001</c:v>
                </c:pt>
                <c:pt idx="459">
                  <c:v>-0.31900000000000001</c:v>
                </c:pt>
                <c:pt idx="460">
                  <c:v>-0.38400000000000001</c:v>
                </c:pt>
                <c:pt idx="461">
                  <c:v>0.373</c:v>
                </c:pt>
                <c:pt idx="462">
                  <c:v>0.317</c:v>
                </c:pt>
                <c:pt idx="463">
                  <c:v>9.9000000000000005E-2</c:v>
                </c:pt>
                <c:pt idx="464">
                  <c:v>-0.42</c:v>
                </c:pt>
                <c:pt idx="465">
                  <c:v>-0.40799999999999997</c:v>
                </c:pt>
                <c:pt idx="466">
                  <c:v>0.32600000000000001</c:v>
                </c:pt>
                <c:pt idx="467">
                  <c:v>0.372</c:v>
                </c:pt>
                <c:pt idx="468">
                  <c:v>0.23200000000000001</c:v>
                </c:pt>
                <c:pt idx="469">
                  <c:v>0.13400000000000001</c:v>
                </c:pt>
                <c:pt idx="470">
                  <c:v>7.0000000000000007E-2</c:v>
                </c:pt>
                <c:pt idx="471">
                  <c:v>0.2</c:v>
                </c:pt>
                <c:pt idx="472">
                  <c:v>-8.8999999999999996E-2</c:v>
                </c:pt>
                <c:pt idx="473">
                  <c:v>-0.18</c:v>
                </c:pt>
                <c:pt idx="474">
                  <c:v>-0.379</c:v>
                </c:pt>
                <c:pt idx="475">
                  <c:v>0.1</c:v>
                </c:pt>
                <c:pt idx="476">
                  <c:v>-0.251</c:v>
                </c:pt>
                <c:pt idx="477">
                  <c:v>-0.36</c:v>
                </c:pt>
                <c:pt idx="478">
                  <c:v>-0.1</c:v>
                </c:pt>
                <c:pt idx="479">
                  <c:v>-0.443</c:v>
                </c:pt>
                <c:pt idx="480">
                  <c:v>0.32700000000000001</c:v>
                </c:pt>
                <c:pt idx="481">
                  <c:v>-0.47499999999999998</c:v>
                </c:pt>
                <c:pt idx="482">
                  <c:v>-0.439</c:v>
                </c:pt>
                <c:pt idx="483">
                  <c:v>-0.433</c:v>
                </c:pt>
                <c:pt idx="484">
                  <c:v>-5.6000000000000001E-2</c:v>
                </c:pt>
                <c:pt idx="485">
                  <c:v>2.4E-2</c:v>
                </c:pt>
                <c:pt idx="486">
                  <c:v>-0.31900000000000001</c:v>
                </c:pt>
                <c:pt idx="487">
                  <c:v>-0.311</c:v>
                </c:pt>
                <c:pt idx="488">
                  <c:v>-0.48299999999999998</c:v>
                </c:pt>
                <c:pt idx="489">
                  <c:v>-0.439</c:v>
                </c:pt>
                <c:pt idx="490">
                  <c:v>0.49199999999999999</c:v>
                </c:pt>
                <c:pt idx="491">
                  <c:v>0.44600000000000001</c:v>
                </c:pt>
                <c:pt idx="492">
                  <c:v>-0.2</c:v>
                </c:pt>
                <c:pt idx="493">
                  <c:v>-0.21099999999999999</c:v>
                </c:pt>
                <c:pt idx="494">
                  <c:v>-0.27900000000000003</c:v>
                </c:pt>
                <c:pt idx="495">
                  <c:v>0.39500000000000002</c:v>
                </c:pt>
                <c:pt idx="496">
                  <c:v>-0.108</c:v>
                </c:pt>
                <c:pt idx="497">
                  <c:v>-0.34399999999999997</c:v>
                </c:pt>
                <c:pt idx="498">
                  <c:v>-0.20100000000000001</c:v>
                </c:pt>
                <c:pt idx="499">
                  <c:v>-0.26900000000000002</c:v>
                </c:pt>
                <c:pt idx="500">
                  <c:v>-0.124</c:v>
                </c:pt>
                <c:pt idx="501">
                  <c:v>-0.47199999999999998</c:v>
                </c:pt>
                <c:pt idx="502">
                  <c:v>-9.2999999999999999E-2</c:v>
                </c:pt>
                <c:pt idx="503">
                  <c:v>-4.1000000000000002E-2</c:v>
                </c:pt>
                <c:pt idx="504">
                  <c:v>0.17199999999999999</c:v>
                </c:pt>
                <c:pt idx="505">
                  <c:v>-0.371</c:v>
                </c:pt>
                <c:pt idx="506">
                  <c:v>-0.35099999999999998</c:v>
                </c:pt>
                <c:pt idx="507">
                  <c:v>0.21299999999999999</c:v>
                </c:pt>
                <c:pt idx="508">
                  <c:v>-0.26400000000000001</c:v>
                </c:pt>
                <c:pt idx="509">
                  <c:v>-0.4</c:v>
                </c:pt>
                <c:pt idx="510">
                  <c:v>-0.85099999999999998</c:v>
                </c:pt>
                <c:pt idx="511">
                  <c:v>5.6000000000000001E-2</c:v>
                </c:pt>
                <c:pt idx="512">
                  <c:v>0.16200000000000001</c:v>
                </c:pt>
                <c:pt idx="513">
                  <c:v>-0.57599999999999996</c:v>
                </c:pt>
                <c:pt idx="514">
                  <c:v>-0.25600000000000001</c:v>
                </c:pt>
                <c:pt idx="515">
                  <c:v>-0.33200000000000002</c:v>
                </c:pt>
                <c:pt idx="516">
                  <c:v>-0.29299999999999998</c:v>
                </c:pt>
                <c:pt idx="517">
                  <c:v>0.39100000000000001</c:v>
                </c:pt>
                <c:pt idx="518">
                  <c:v>-0.57299999999999995</c:v>
                </c:pt>
                <c:pt idx="519">
                  <c:v>0.27500000000000002</c:v>
                </c:pt>
                <c:pt idx="520">
                  <c:v>0.28299999999999997</c:v>
                </c:pt>
                <c:pt idx="521">
                  <c:v>-0.32800000000000001</c:v>
                </c:pt>
                <c:pt idx="522">
                  <c:v>-0.41599999999999998</c:v>
                </c:pt>
                <c:pt idx="523">
                  <c:v>0.44400000000000001</c:v>
                </c:pt>
                <c:pt idx="524">
                  <c:v>0.44700000000000001</c:v>
                </c:pt>
                <c:pt idx="525">
                  <c:v>-0.39600000000000002</c:v>
                </c:pt>
                <c:pt idx="526">
                  <c:v>0.17</c:v>
                </c:pt>
                <c:pt idx="527">
                  <c:v>6.2E-2</c:v>
                </c:pt>
                <c:pt idx="528">
                  <c:v>-0.186</c:v>
                </c:pt>
                <c:pt idx="529">
                  <c:v>9.1999999999999998E-2</c:v>
                </c:pt>
                <c:pt idx="530">
                  <c:v>-0.32500000000000001</c:v>
                </c:pt>
                <c:pt idx="531">
                  <c:v>-0.29599999999999999</c:v>
                </c:pt>
                <c:pt idx="532">
                  <c:v>-0.247</c:v>
                </c:pt>
                <c:pt idx="533">
                  <c:v>-0.309</c:v>
                </c:pt>
                <c:pt idx="534">
                  <c:v>-0.59799999999999998</c:v>
                </c:pt>
                <c:pt idx="535">
                  <c:v>-0.56699999999999995</c:v>
                </c:pt>
                <c:pt idx="536">
                  <c:v>0.48899999999999999</c:v>
                </c:pt>
                <c:pt idx="537">
                  <c:v>-0.24</c:v>
                </c:pt>
              </c:numCache>
            </c:numRef>
          </c:xVal>
          <c:yVal>
            <c:numRef>
              <c:f>'Congress 90'!$C$2:$C$539</c:f>
              <c:numCache>
                <c:formatCode>General</c:formatCode>
                <c:ptCount val="538"/>
                <c:pt idx="0">
                  <c:v>-3.5000000000000003E-2</c:v>
                </c:pt>
                <c:pt idx="1">
                  <c:v>0.161</c:v>
                </c:pt>
                <c:pt idx="2">
                  <c:v>-5.7000000000000002E-2</c:v>
                </c:pt>
                <c:pt idx="3">
                  <c:v>1</c:v>
                </c:pt>
                <c:pt idx="4">
                  <c:v>0.872</c:v>
                </c:pt>
                <c:pt idx="5">
                  <c:v>0.85199999999999998</c:v>
                </c:pt>
                <c:pt idx="6">
                  <c:v>-0.11799999999999999</c:v>
                </c:pt>
                <c:pt idx="7">
                  <c:v>0.97599999999999998</c:v>
                </c:pt>
                <c:pt idx="8">
                  <c:v>0.86599999999999999</c:v>
                </c:pt>
                <c:pt idx="9">
                  <c:v>0.05</c:v>
                </c:pt>
                <c:pt idx="10">
                  <c:v>-3.3000000000000002E-2</c:v>
                </c:pt>
                <c:pt idx="11">
                  <c:v>8.0000000000000002E-3</c:v>
                </c:pt>
                <c:pt idx="12">
                  <c:v>0.246</c:v>
                </c:pt>
                <c:pt idx="13">
                  <c:v>0.97799999999999998</c:v>
                </c:pt>
                <c:pt idx="14">
                  <c:v>0.89400000000000002</c:v>
                </c:pt>
                <c:pt idx="15">
                  <c:v>0.23899999999999999</c:v>
                </c:pt>
                <c:pt idx="16">
                  <c:v>0.59799999999999998</c:v>
                </c:pt>
                <c:pt idx="17">
                  <c:v>3.5999999999999997E-2</c:v>
                </c:pt>
                <c:pt idx="18">
                  <c:v>0.503</c:v>
                </c:pt>
                <c:pt idx="19">
                  <c:v>0.191</c:v>
                </c:pt>
                <c:pt idx="20">
                  <c:v>0.158</c:v>
                </c:pt>
                <c:pt idx="21">
                  <c:v>-0.30399999999999999</c:v>
                </c:pt>
                <c:pt idx="22">
                  <c:v>-0.48399999999999999</c:v>
                </c:pt>
                <c:pt idx="23">
                  <c:v>-0.26800000000000002</c:v>
                </c:pt>
                <c:pt idx="24">
                  <c:v>0.20399999999999999</c:v>
                </c:pt>
                <c:pt idx="25">
                  <c:v>-0.41899999999999998</c:v>
                </c:pt>
                <c:pt idx="26">
                  <c:v>-0.17799999999999999</c:v>
                </c:pt>
                <c:pt idx="27">
                  <c:v>-0.28499999999999998</c:v>
                </c:pt>
                <c:pt idx="28">
                  <c:v>-0.63400000000000001</c:v>
                </c:pt>
                <c:pt idx="29">
                  <c:v>-0.115</c:v>
                </c:pt>
                <c:pt idx="30">
                  <c:v>-0.22700000000000001</c:v>
                </c:pt>
                <c:pt idx="31">
                  <c:v>-0.21099999999999999</c:v>
                </c:pt>
                <c:pt idx="32">
                  <c:v>0.442</c:v>
                </c:pt>
                <c:pt idx="33">
                  <c:v>0.52</c:v>
                </c:pt>
                <c:pt idx="34">
                  <c:v>0.14399999999999999</c:v>
                </c:pt>
                <c:pt idx="35">
                  <c:v>-3.5999999999999997E-2</c:v>
                </c:pt>
                <c:pt idx="36">
                  <c:v>0.218</c:v>
                </c:pt>
                <c:pt idx="37">
                  <c:v>2.5999999999999999E-2</c:v>
                </c:pt>
                <c:pt idx="38">
                  <c:v>-0.36899999999999999</c:v>
                </c:pt>
                <c:pt idx="39">
                  <c:v>9.8000000000000004E-2</c:v>
                </c:pt>
                <c:pt idx="40">
                  <c:v>0.13200000000000001</c:v>
                </c:pt>
                <c:pt idx="41">
                  <c:v>-1E-3</c:v>
                </c:pt>
                <c:pt idx="42">
                  <c:v>-0.28399999999999997</c:v>
                </c:pt>
                <c:pt idx="43">
                  <c:v>-0.27300000000000002</c:v>
                </c:pt>
                <c:pt idx="44">
                  <c:v>-4.0000000000000001E-3</c:v>
                </c:pt>
                <c:pt idx="45">
                  <c:v>-0.33600000000000002</c:v>
                </c:pt>
                <c:pt idx="46">
                  <c:v>-2.8000000000000001E-2</c:v>
                </c:pt>
                <c:pt idx="47">
                  <c:v>-0.14099999999999999</c:v>
                </c:pt>
                <c:pt idx="48">
                  <c:v>0.35699999999999998</c:v>
                </c:pt>
                <c:pt idx="49">
                  <c:v>-0.29199999999999998</c:v>
                </c:pt>
                <c:pt idx="50">
                  <c:v>-4.2999999999999997E-2</c:v>
                </c:pt>
                <c:pt idx="51">
                  <c:v>4.2999999999999997E-2</c:v>
                </c:pt>
                <c:pt idx="52">
                  <c:v>0.246</c:v>
                </c:pt>
                <c:pt idx="53">
                  <c:v>-0.26500000000000001</c:v>
                </c:pt>
                <c:pt idx="54">
                  <c:v>-5.0000000000000001E-3</c:v>
                </c:pt>
                <c:pt idx="55">
                  <c:v>-0.21199999999999999</c:v>
                </c:pt>
                <c:pt idx="56">
                  <c:v>0.17100000000000001</c:v>
                </c:pt>
                <c:pt idx="57">
                  <c:v>-0.254</c:v>
                </c:pt>
                <c:pt idx="58">
                  <c:v>0.121</c:v>
                </c:pt>
                <c:pt idx="59">
                  <c:v>0.45400000000000001</c:v>
                </c:pt>
                <c:pt idx="60">
                  <c:v>-0.223</c:v>
                </c:pt>
                <c:pt idx="61">
                  <c:v>-4.3999999999999997E-2</c:v>
                </c:pt>
                <c:pt idx="62">
                  <c:v>9.2999999999999999E-2</c:v>
                </c:pt>
                <c:pt idx="63">
                  <c:v>-0.28999999999999998</c:v>
                </c:pt>
                <c:pt idx="64">
                  <c:v>-1.7999999999999999E-2</c:v>
                </c:pt>
                <c:pt idx="65">
                  <c:v>-0.28100000000000003</c:v>
                </c:pt>
                <c:pt idx="66">
                  <c:v>-0.39</c:v>
                </c:pt>
                <c:pt idx="67">
                  <c:v>0.92600000000000005</c:v>
                </c:pt>
                <c:pt idx="68">
                  <c:v>0.71499999999999997</c:v>
                </c:pt>
                <c:pt idx="69">
                  <c:v>0.42099999999999999</c:v>
                </c:pt>
                <c:pt idx="70">
                  <c:v>0.74</c:v>
                </c:pt>
                <c:pt idx="71">
                  <c:v>0.183</c:v>
                </c:pt>
                <c:pt idx="72">
                  <c:v>0.17</c:v>
                </c:pt>
                <c:pt idx="73">
                  <c:v>0.69399999999999995</c:v>
                </c:pt>
                <c:pt idx="74">
                  <c:v>0.159</c:v>
                </c:pt>
                <c:pt idx="75">
                  <c:v>0.40699999999999997</c:v>
                </c:pt>
                <c:pt idx="76">
                  <c:v>7.0999999999999994E-2</c:v>
                </c:pt>
                <c:pt idx="77">
                  <c:v>0.35699999999999998</c:v>
                </c:pt>
                <c:pt idx="78">
                  <c:v>0.22900000000000001</c:v>
                </c:pt>
                <c:pt idx="79">
                  <c:v>0.997</c:v>
                </c:pt>
                <c:pt idx="80">
                  <c:v>1</c:v>
                </c:pt>
                <c:pt idx="81">
                  <c:v>0.70099999999999996</c:v>
                </c:pt>
                <c:pt idx="82">
                  <c:v>0.214</c:v>
                </c:pt>
                <c:pt idx="83">
                  <c:v>0.373</c:v>
                </c:pt>
                <c:pt idx="84">
                  <c:v>1</c:v>
                </c:pt>
                <c:pt idx="85">
                  <c:v>0.92</c:v>
                </c:pt>
                <c:pt idx="86">
                  <c:v>0.751</c:v>
                </c:pt>
                <c:pt idx="87">
                  <c:v>0.99099999999999999</c:v>
                </c:pt>
                <c:pt idx="88">
                  <c:v>0.94399999999999995</c:v>
                </c:pt>
                <c:pt idx="89">
                  <c:v>-6.7000000000000004E-2</c:v>
                </c:pt>
                <c:pt idx="90">
                  <c:v>-3.2000000000000001E-2</c:v>
                </c:pt>
                <c:pt idx="91">
                  <c:v>4.2999999999999997E-2</c:v>
                </c:pt>
                <c:pt idx="92">
                  <c:v>0.33900000000000002</c:v>
                </c:pt>
                <c:pt idx="93">
                  <c:v>0.10100000000000001</c:v>
                </c:pt>
                <c:pt idx="94">
                  <c:v>-0.14199999999999999</c:v>
                </c:pt>
                <c:pt idx="95">
                  <c:v>0.182</c:v>
                </c:pt>
                <c:pt idx="96">
                  <c:v>-0.36099999999999999</c:v>
                </c:pt>
                <c:pt idx="97">
                  <c:v>0.23699999999999999</c:v>
                </c:pt>
                <c:pt idx="98">
                  <c:v>0.05</c:v>
                </c:pt>
                <c:pt idx="99">
                  <c:v>0.35099999999999998</c:v>
                </c:pt>
                <c:pt idx="100">
                  <c:v>0.246</c:v>
                </c:pt>
                <c:pt idx="101">
                  <c:v>-0.49399999999999999</c:v>
                </c:pt>
                <c:pt idx="102">
                  <c:v>-0.21299999999999999</c:v>
                </c:pt>
                <c:pt idx="103">
                  <c:v>8.3000000000000004E-2</c:v>
                </c:pt>
                <c:pt idx="104">
                  <c:v>-0.42599999999999999</c:v>
                </c:pt>
                <c:pt idx="105">
                  <c:v>-0.77900000000000003</c:v>
                </c:pt>
                <c:pt idx="106">
                  <c:v>-0.438</c:v>
                </c:pt>
                <c:pt idx="107">
                  <c:v>-0.11</c:v>
                </c:pt>
                <c:pt idx="108">
                  <c:v>-0.55400000000000005</c:v>
                </c:pt>
                <c:pt idx="109">
                  <c:v>-0.187</c:v>
                </c:pt>
                <c:pt idx="110">
                  <c:v>-0.157</c:v>
                </c:pt>
                <c:pt idx="111">
                  <c:v>-0.44600000000000001</c:v>
                </c:pt>
                <c:pt idx="112">
                  <c:v>-0.52500000000000002</c:v>
                </c:pt>
                <c:pt idx="113">
                  <c:v>0.45</c:v>
                </c:pt>
                <c:pt idx="114">
                  <c:v>-0.186</c:v>
                </c:pt>
                <c:pt idx="115">
                  <c:v>0.51500000000000001</c:v>
                </c:pt>
                <c:pt idx="116">
                  <c:v>0.34599999999999997</c:v>
                </c:pt>
                <c:pt idx="117">
                  <c:v>0.03</c:v>
                </c:pt>
                <c:pt idx="118">
                  <c:v>-0.28799999999999998</c:v>
                </c:pt>
                <c:pt idx="119">
                  <c:v>-6.0999999999999999E-2</c:v>
                </c:pt>
                <c:pt idx="120">
                  <c:v>-2E-3</c:v>
                </c:pt>
                <c:pt idx="121">
                  <c:v>0.158</c:v>
                </c:pt>
                <c:pt idx="122">
                  <c:v>0.109</c:v>
                </c:pt>
                <c:pt idx="123">
                  <c:v>0.254</c:v>
                </c:pt>
                <c:pt idx="124">
                  <c:v>0.13800000000000001</c:v>
                </c:pt>
                <c:pt idx="125">
                  <c:v>-5.2999999999999999E-2</c:v>
                </c:pt>
                <c:pt idx="126">
                  <c:v>0.114</c:v>
                </c:pt>
                <c:pt idx="127">
                  <c:v>-0.84599999999999997</c:v>
                </c:pt>
                <c:pt idx="128">
                  <c:v>-0.53300000000000003</c:v>
                </c:pt>
                <c:pt idx="129">
                  <c:v>-0.25900000000000001</c:v>
                </c:pt>
                <c:pt idx="130">
                  <c:v>0.29799999999999999</c:v>
                </c:pt>
                <c:pt idx="131">
                  <c:v>-2.1999999999999999E-2</c:v>
                </c:pt>
                <c:pt idx="132">
                  <c:v>0.17399999999999999</c:v>
                </c:pt>
                <c:pt idx="133">
                  <c:v>-0.30299999999999999</c:v>
                </c:pt>
                <c:pt idx="134">
                  <c:v>0.39800000000000002</c:v>
                </c:pt>
                <c:pt idx="135">
                  <c:v>-0.27900000000000003</c:v>
                </c:pt>
                <c:pt idx="136">
                  <c:v>2.1000000000000001E-2</c:v>
                </c:pt>
                <c:pt idx="137">
                  <c:v>-3.3000000000000002E-2</c:v>
                </c:pt>
                <c:pt idx="138">
                  <c:v>-0.06</c:v>
                </c:pt>
                <c:pt idx="139">
                  <c:v>0.08</c:v>
                </c:pt>
                <c:pt idx="140">
                  <c:v>0.77900000000000003</c:v>
                </c:pt>
                <c:pt idx="141">
                  <c:v>0.57499999999999996</c:v>
                </c:pt>
                <c:pt idx="142">
                  <c:v>-0.16</c:v>
                </c:pt>
                <c:pt idx="143">
                  <c:v>0.29799999999999999</c:v>
                </c:pt>
                <c:pt idx="144">
                  <c:v>0.14699999999999999</c:v>
                </c:pt>
                <c:pt idx="145">
                  <c:v>0.64800000000000002</c:v>
                </c:pt>
                <c:pt idx="146">
                  <c:v>0.33200000000000002</c:v>
                </c:pt>
                <c:pt idx="147">
                  <c:v>0.83399999999999996</c:v>
                </c:pt>
                <c:pt idx="148">
                  <c:v>0.58899999999999997</c:v>
                </c:pt>
                <c:pt idx="149">
                  <c:v>0.98</c:v>
                </c:pt>
                <c:pt idx="150">
                  <c:v>1</c:v>
                </c:pt>
                <c:pt idx="151">
                  <c:v>0.95199999999999996</c:v>
                </c:pt>
                <c:pt idx="152">
                  <c:v>0.94299999999999995</c:v>
                </c:pt>
                <c:pt idx="153">
                  <c:v>0.92400000000000004</c:v>
                </c:pt>
                <c:pt idx="154">
                  <c:v>1</c:v>
                </c:pt>
                <c:pt idx="155">
                  <c:v>1.6E-2</c:v>
                </c:pt>
                <c:pt idx="156">
                  <c:v>-0.04</c:v>
                </c:pt>
                <c:pt idx="157">
                  <c:v>-0.315</c:v>
                </c:pt>
                <c:pt idx="158">
                  <c:v>9.8000000000000004E-2</c:v>
                </c:pt>
                <c:pt idx="159">
                  <c:v>0.222</c:v>
                </c:pt>
                <c:pt idx="160">
                  <c:v>6.3E-2</c:v>
                </c:pt>
                <c:pt idx="161">
                  <c:v>0.34</c:v>
                </c:pt>
                <c:pt idx="162">
                  <c:v>-0.999</c:v>
                </c:pt>
                <c:pt idx="163">
                  <c:v>4.1000000000000002E-2</c:v>
                </c:pt>
                <c:pt idx="164">
                  <c:v>-0.88</c:v>
                </c:pt>
                <c:pt idx="165">
                  <c:v>-0.68300000000000005</c:v>
                </c:pt>
                <c:pt idx="166">
                  <c:v>-0.104</c:v>
                </c:pt>
                <c:pt idx="167">
                  <c:v>-7.9000000000000001E-2</c:v>
                </c:pt>
                <c:pt idx="168">
                  <c:v>-9.8000000000000004E-2</c:v>
                </c:pt>
                <c:pt idx="169">
                  <c:v>-0.999</c:v>
                </c:pt>
                <c:pt idx="170">
                  <c:v>-0.47799999999999998</c:v>
                </c:pt>
                <c:pt idx="171">
                  <c:v>-9.0999999999999998E-2</c:v>
                </c:pt>
                <c:pt idx="172">
                  <c:v>5.8000000000000003E-2</c:v>
                </c:pt>
                <c:pt idx="173">
                  <c:v>-0.68200000000000005</c:v>
                </c:pt>
                <c:pt idx="174">
                  <c:v>0.152</c:v>
                </c:pt>
                <c:pt idx="175">
                  <c:v>-0.41</c:v>
                </c:pt>
                <c:pt idx="176">
                  <c:v>-0.46500000000000002</c:v>
                </c:pt>
                <c:pt idx="177">
                  <c:v>-0.52900000000000003</c:v>
                </c:pt>
                <c:pt idx="178">
                  <c:v>-0.47699999999999998</c:v>
                </c:pt>
                <c:pt idx="179">
                  <c:v>-3.5999999999999997E-2</c:v>
                </c:pt>
                <c:pt idx="180">
                  <c:v>-0.433</c:v>
                </c:pt>
                <c:pt idx="181">
                  <c:v>-0.191</c:v>
                </c:pt>
                <c:pt idx="182">
                  <c:v>-0.73</c:v>
                </c:pt>
                <c:pt idx="183">
                  <c:v>-0.41399999999999998</c:v>
                </c:pt>
                <c:pt idx="184">
                  <c:v>-0.22600000000000001</c:v>
                </c:pt>
                <c:pt idx="185">
                  <c:v>-0.14399999999999999</c:v>
                </c:pt>
                <c:pt idx="186">
                  <c:v>-0.42</c:v>
                </c:pt>
                <c:pt idx="187">
                  <c:v>0.127</c:v>
                </c:pt>
                <c:pt idx="188">
                  <c:v>-8.7999999999999995E-2</c:v>
                </c:pt>
                <c:pt idx="189">
                  <c:v>2E-3</c:v>
                </c:pt>
                <c:pt idx="190">
                  <c:v>9.8000000000000004E-2</c:v>
                </c:pt>
                <c:pt idx="191">
                  <c:v>0.313</c:v>
                </c:pt>
                <c:pt idx="192">
                  <c:v>0.13800000000000001</c:v>
                </c:pt>
                <c:pt idx="193">
                  <c:v>-0.309</c:v>
                </c:pt>
                <c:pt idx="194">
                  <c:v>-0.28499999999999998</c:v>
                </c:pt>
                <c:pt idx="195">
                  <c:v>-0.38600000000000001</c:v>
                </c:pt>
                <c:pt idx="196">
                  <c:v>-0.23400000000000001</c:v>
                </c:pt>
                <c:pt idx="197">
                  <c:v>-0.63900000000000001</c:v>
                </c:pt>
                <c:pt idx="198">
                  <c:v>-2.5000000000000001E-2</c:v>
                </c:pt>
                <c:pt idx="199">
                  <c:v>-0.46600000000000003</c:v>
                </c:pt>
                <c:pt idx="200">
                  <c:v>-0.254</c:v>
                </c:pt>
                <c:pt idx="201">
                  <c:v>-3.0000000000000001E-3</c:v>
                </c:pt>
                <c:pt idx="202">
                  <c:v>0.127</c:v>
                </c:pt>
                <c:pt idx="203">
                  <c:v>0.999</c:v>
                </c:pt>
                <c:pt idx="204">
                  <c:v>0.98699999999999999</c:v>
                </c:pt>
                <c:pt idx="205">
                  <c:v>0.99199999999999999</c:v>
                </c:pt>
                <c:pt idx="206">
                  <c:v>0.998</c:v>
                </c:pt>
                <c:pt idx="207">
                  <c:v>1</c:v>
                </c:pt>
                <c:pt idx="208">
                  <c:v>0.999</c:v>
                </c:pt>
                <c:pt idx="209">
                  <c:v>1.7999999999999999E-2</c:v>
                </c:pt>
                <c:pt idx="210">
                  <c:v>-0.69</c:v>
                </c:pt>
                <c:pt idx="211">
                  <c:v>0.29899999999999999</c:v>
                </c:pt>
                <c:pt idx="212">
                  <c:v>0.56799999999999995</c:v>
                </c:pt>
                <c:pt idx="213">
                  <c:v>0.17100000000000001</c:v>
                </c:pt>
                <c:pt idx="214">
                  <c:v>0.76600000000000001</c:v>
                </c:pt>
                <c:pt idx="215">
                  <c:v>0.317</c:v>
                </c:pt>
                <c:pt idx="216">
                  <c:v>0.70699999999999996</c:v>
                </c:pt>
                <c:pt idx="217">
                  <c:v>0.433</c:v>
                </c:pt>
                <c:pt idx="218">
                  <c:v>0.86099999999999999</c:v>
                </c:pt>
                <c:pt idx="219">
                  <c:v>0.432</c:v>
                </c:pt>
                <c:pt idx="220">
                  <c:v>0.13800000000000001</c:v>
                </c:pt>
                <c:pt idx="221">
                  <c:v>-8.0000000000000002E-3</c:v>
                </c:pt>
                <c:pt idx="222">
                  <c:v>-7.0000000000000007E-2</c:v>
                </c:pt>
                <c:pt idx="223">
                  <c:v>0.245</c:v>
                </c:pt>
                <c:pt idx="224">
                  <c:v>0.53400000000000003</c:v>
                </c:pt>
                <c:pt idx="225">
                  <c:v>-5.8000000000000003E-2</c:v>
                </c:pt>
                <c:pt idx="226">
                  <c:v>-0.34300000000000003</c:v>
                </c:pt>
                <c:pt idx="227">
                  <c:v>4.5999999999999999E-2</c:v>
                </c:pt>
                <c:pt idx="228">
                  <c:v>-4.1000000000000002E-2</c:v>
                </c:pt>
                <c:pt idx="229">
                  <c:v>-1.7999999999999999E-2</c:v>
                </c:pt>
                <c:pt idx="230">
                  <c:v>-0.16500000000000001</c:v>
                </c:pt>
                <c:pt idx="231">
                  <c:v>-0.50600000000000001</c:v>
                </c:pt>
                <c:pt idx="232">
                  <c:v>-0.72699999999999998</c:v>
                </c:pt>
                <c:pt idx="233">
                  <c:v>-0.45</c:v>
                </c:pt>
                <c:pt idx="234">
                  <c:v>-0.26700000000000002</c:v>
                </c:pt>
                <c:pt idx="235">
                  <c:v>-0.34799999999999998</c:v>
                </c:pt>
                <c:pt idx="236">
                  <c:v>-0.224</c:v>
                </c:pt>
                <c:pt idx="237">
                  <c:v>-9.8000000000000004E-2</c:v>
                </c:pt>
                <c:pt idx="238">
                  <c:v>-0.65700000000000003</c:v>
                </c:pt>
                <c:pt idx="239">
                  <c:v>-9.5000000000000001E-2</c:v>
                </c:pt>
                <c:pt idx="240">
                  <c:v>0.1</c:v>
                </c:pt>
                <c:pt idx="241">
                  <c:v>0.24299999999999999</c:v>
                </c:pt>
                <c:pt idx="242">
                  <c:v>0.61399999999999999</c:v>
                </c:pt>
                <c:pt idx="243">
                  <c:v>0.66</c:v>
                </c:pt>
                <c:pt idx="244">
                  <c:v>-0.125</c:v>
                </c:pt>
                <c:pt idx="245">
                  <c:v>-0.27600000000000002</c:v>
                </c:pt>
                <c:pt idx="246">
                  <c:v>-0.29299999999999998</c:v>
                </c:pt>
                <c:pt idx="247">
                  <c:v>-0.59199999999999997</c:v>
                </c:pt>
                <c:pt idx="248">
                  <c:v>-0.17100000000000001</c:v>
                </c:pt>
                <c:pt idx="249">
                  <c:v>-0.755</c:v>
                </c:pt>
                <c:pt idx="250">
                  <c:v>-8.4000000000000005E-2</c:v>
                </c:pt>
                <c:pt idx="251">
                  <c:v>-0.49099999999999999</c:v>
                </c:pt>
                <c:pt idx="252">
                  <c:v>0.19900000000000001</c:v>
                </c:pt>
                <c:pt idx="253">
                  <c:v>-0.23699999999999999</c:v>
                </c:pt>
                <c:pt idx="254">
                  <c:v>-0.151</c:v>
                </c:pt>
                <c:pt idx="255">
                  <c:v>-2.1999999999999999E-2</c:v>
                </c:pt>
                <c:pt idx="256">
                  <c:v>-2.1000000000000001E-2</c:v>
                </c:pt>
                <c:pt idx="257">
                  <c:v>-0.215</c:v>
                </c:pt>
                <c:pt idx="258">
                  <c:v>0.161</c:v>
                </c:pt>
                <c:pt idx="259">
                  <c:v>-0.27100000000000002</c:v>
                </c:pt>
                <c:pt idx="260">
                  <c:v>0.38600000000000001</c:v>
                </c:pt>
                <c:pt idx="261">
                  <c:v>-0.998</c:v>
                </c:pt>
                <c:pt idx="262">
                  <c:v>-0.44600000000000001</c:v>
                </c:pt>
                <c:pt idx="263">
                  <c:v>-0.78500000000000003</c:v>
                </c:pt>
                <c:pt idx="264">
                  <c:v>-0.34899999999999998</c:v>
                </c:pt>
                <c:pt idx="265">
                  <c:v>-0.4</c:v>
                </c:pt>
                <c:pt idx="266">
                  <c:v>-0.48799999999999999</c:v>
                </c:pt>
                <c:pt idx="267">
                  <c:v>-0.36299999999999999</c:v>
                </c:pt>
                <c:pt idx="268">
                  <c:v>-0.77100000000000002</c:v>
                </c:pt>
                <c:pt idx="269">
                  <c:v>-0.998</c:v>
                </c:pt>
                <c:pt idx="270">
                  <c:v>-0.23599999999999999</c:v>
                </c:pt>
                <c:pt idx="271">
                  <c:v>-0.25700000000000001</c:v>
                </c:pt>
                <c:pt idx="272">
                  <c:v>-0.995</c:v>
                </c:pt>
                <c:pt idx="273">
                  <c:v>1.7000000000000001E-2</c:v>
                </c:pt>
                <c:pt idx="274">
                  <c:v>-5.1999999999999998E-2</c:v>
                </c:pt>
                <c:pt idx="275">
                  <c:v>-0.251</c:v>
                </c:pt>
                <c:pt idx="276">
                  <c:v>-0.755</c:v>
                </c:pt>
                <c:pt idx="277">
                  <c:v>0.14699999999999999</c:v>
                </c:pt>
                <c:pt idx="278">
                  <c:v>0.20799999999999999</c:v>
                </c:pt>
                <c:pt idx="279">
                  <c:v>-0.35899999999999999</c:v>
                </c:pt>
                <c:pt idx="280">
                  <c:v>-0.65800000000000003</c:v>
                </c:pt>
                <c:pt idx="281">
                  <c:v>-0.96699999999999997</c:v>
                </c:pt>
                <c:pt idx="282">
                  <c:v>-0.59699999999999998</c:v>
                </c:pt>
                <c:pt idx="283">
                  <c:v>-0.503</c:v>
                </c:pt>
                <c:pt idx="284">
                  <c:v>9.8000000000000004E-2</c:v>
                </c:pt>
                <c:pt idx="285">
                  <c:v>0.94099999999999995</c:v>
                </c:pt>
                <c:pt idx="286">
                  <c:v>0.73</c:v>
                </c:pt>
                <c:pt idx="287">
                  <c:v>0.98199999999999998</c:v>
                </c:pt>
                <c:pt idx="288">
                  <c:v>0.44700000000000001</c:v>
                </c:pt>
                <c:pt idx="289">
                  <c:v>0.56299999999999994</c:v>
                </c:pt>
                <c:pt idx="290">
                  <c:v>0.85099999999999998</c:v>
                </c:pt>
                <c:pt idx="291">
                  <c:v>0.94099999999999995</c:v>
                </c:pt>
                <c:pt idx="292">
                  <c:v>0.32100000000000001</c:v>
                </c:pt>
                <c:pt idx="293">
                  <c:v>2.1000000000000001E-2</c:v>
                </c:pt>
                <c:pt idx="294">
                  <c:v>1</c:v>
                </c:pt>
                <c:pt idx="295">
                  <c:v>0.63500000000000001</c:v>
                </c:pt>
                <c:pt idx="296">
                  <c:v>-2.4E-2</c:v>
                </c:pt>
                <c:pt idx="297">
                  <c:v>5.1999999999999998E-2</c:v>
                </c:pt>
                <c:pt idx="298">
                  <c:v>-0.78900000000000003</c:v>
                </c:pt>
                <c:pt idx="299">
                  <c:v>-2E-3</c:v>
                </c:pt>
                <c:pt idx="300">
                  <c:v>-0.71399999999999997</c:v>
                </c:pt>
                <c:pt idx="301">
                  <c:v>-0.23699999999999999</c:v>
                </c:pt>
                <c:pt idx="302">
                  <c:v>-8.4000000000000005E-2</c:v>
                </c:pt>
                <c:pt idx="303">
                  <c:v>0.122</c:v>
                </c:pt>
                <c:pt idx="304">
                  <c:v>-0.28399999999999997</c:v>
                </c:pt>
                <c:pt idx="305">
                  <c:v>-0.03</c:v>
                </c:pt>
                <c:pt idx="306">
                  <c:v>-4.9000000000000002E-2</c:v>
                </c:pt>
                <c:pt idx="307">
                  <c:v>-0.30399999999999999</c:v>
                </c:pt>
                <c:pt idx="308">
                  <c:v>-0.31</c:v>
                </c:pt>
                <c:pt idx="309">
                  <c:v>7.3999999999999996E-2</c:v>
                </c:pt>
                <c:pt idx="310">
                  <c:v>-0.98399999999999999</c:v>
                </c:pt>
                <c:pt idx="311">
                  <c:v>-0.35299999999999998</c:v>
                </c:pt>
                <c:pt idx="312">
                  <c:v>-0.13</c:v>
                </c:pt>
                <c:pt idx="313">
                  <c:v>-9.8000000000000004E-2</c:v>
                </c:pt>
                <c:pt idx="314">
                  <c:v>0.23899999999999999</c:v>
                </c:pt>
                <c:pt idx="315">
                  <c:v>0.35499999999999998</c:v>
                </c:pt>
                <c:pt idx="316">
                  <c:v>6.3E-2</c:v>
                </c:pt>
                <c:pt idx="317">
                  <c:v>1.4E-2</c:v>
                </c:pt>
                <c:pt idx="318">
                  <c:v>-0.374</c:v>
                </c:pt>
                <c:pt idx="319">
                  <c:v>-0.46100000000000002</c:v>
                </c:pt>
                <c:pt idx="320">
                  <c:v>-0.192</c:v>
                </c:pt>
                <c:pt idx="321">
                  <c:v>-0.27300000000000002</c:v>
                </c:pt>
                <c:pt idx="322">
                  <c:v>0.17299999999999999</c:v>
                </c:pt>
                <c:pt idx="323">
                  <c:v>0.58199999999999996</c:v>
                </c:pt>
                <c:pt idx="324">
                  <c:v>0.59099999999999997</c:v>
                </c:pt>
                <c:pt idx="325">
                  <c:v>0.77600000000000002</c:v>
                </c:pt>
                <c:pt idx="326">
                  <c:v>0.59199999999999997</c:v>
                </c:pt>
                <c:pt idx="327">
                  <c:v>0.38500000000000001</c:v>
                </c:pt>
                <c:pt idx="328">
                  <c:v>-0.14099999999999999</c:v>
                </c:pt>
                <c:pt idx="329">
                  <c:v>0.40500000000000003</c:v>
                </c:pt>
                <c:pt idx="330">
                  <c:v>0.23599999999999999</c:v>
                </c:pt>
                <c:pt idx="331">
                  <c:v>-0.79500000000000004</c:v>
                </c:pt>
                <c:pt idx="332">
                  <c:v>9.8000000000000004E-2</c:v>
                </c:pt>
                <c:pt idx="333">
                  <c:v>0.14099999999999999</c:v>
                </c:pt>
                <c:pt idx="334">
                  <c:v>0.112</c:v>
                </c:pt>
                <c:pt idx="335">
                  <c:v>8.4000000000000005E-2</c:v>
                </c:pt>
                <c:pt idx="336">
                  <c:v>-0.41499999999999998</c:v>
                </c:pt>
                <c:pt idx="337">
                  <c:v>-2.5999999999999999E-2</c:v>
                </c:pt>
                <c:pt idx="338">
                  <c:v>-5.1999999999999998E-2</c:v>
                </c:pt>
                <c:pt idx="339">
                  <c:v>-0.746</c:v>
                </c:pt>
                <c:pt idx="340">
                  <c:v>0.02</c:v>
                </c:pt>
                <c:pt idx="341">
                  <c:v>-0.35499999999999998</c:v>
                </c:pt>
                <c:pt idx="342">
                  <c:v>0.34399999999999997</c:v>
                </c:pt>
                <c:pt idx="343">
                  <c:v>-8.5999999999999993E-2</c:v>
                </c:pt>
                <c:pt idx="344">
                  <c:v>-0.57499999999999996</c:v>
                </c:pt>
                <c:pt idx="345">
                  <c:v>-4.0000000000000001E-3</c:v>
                </c:pt>
                <c:pt idx="346">
                  <c:v>0.18099999999999999</c:v>
                </c:pt>
                <c:pt idx="347">
                  <c:v>-0.156</c:v>
                </c:pt>
                <c:pt idx="348">
                  <c:v>-0.44600000000000001</c:v>
                </c:pt>
                <c:pt idx="349">
                  <c:v>-0.52900000000000003</c:v>
                </c:pt>
                <c:pt idx="350">
                  <c:v>1.7999999999999999E-2</c:v>
                </c:pt>
                <c:pt idx="351">
                  <c:v>0.09</c:v>
                </c:pt>
                <c:pt idx="352">
                  <c:v>0.44500000000000001</c:v>
                </c:pt>
                <c:pt idx="353">
                  <c:v>-0.104</c:v>
                </c:pt>
                <c:pt idx="354">
                  <c:v>-2.1000000000000001E-2</c:v>
                </c:pt>
                <c:pt idx="355">
                  <c:v>0.216</c:v>
                </c:pt>
                <c:pt idx="356">
                  <c:v>0.26100000000000001</c:v>
                </c:pt>
                <c:pt idx="357">
                  <c:v>0.22600000000000001</c:v>
                </c:pt>
                <c:pt idx="358">
                  <c:v>-0.503</c:v>
                </c:pt>
                <c:pt idx="359">
                  <c:v>-9.0999999999999998E-2</c:v>
                </c:pt>
                <c:pt idx="360">
                  <c:v>-2.5000000000000001E-2</c:v>
                </c:pt>
                <c:pt idx="361">
                  <c:v>0.996</c:v>
                </c:pt>
                <c:pt idx="362">
                  <c:v>0.63400000000000001</c:v>
                </c:pt>
                <c:pt idx="363">
                  <c:v>0.94199999999999995</c:v>
                </c:pt>
                <c:pt idx="364">
                  <c:v>0.998</c:v>
                </c:pt>
                <c:pt idx="365">
                  <c:v>0.94199999999999995</c:v>
                </c:pt>
                <c:pt idx="366">
                  <c:v>0.999</c:v>
                </c:pt>
                <c:pt idx="367">
                  <c:v>-0.04</c:v>
                </c:pt>
                <c:pt idx="368">
                  <c:v>0.161</c:v>
                </c:pt>
                <c:pt idx="369">
                  <c:v>0.23</c:v>
                </c:pt>
                <c:pt idx="370">
                  <c:v>0.21</c:v>
                </c:pt>
                <c:pt idx="371">
                  <c:v>-0.17699999999999999</c:v>
                </c:pt>
                <c:pt idx="372">
                  <c:v>0.88600000000000001</c:v>
                </c:pt>
                <c:pt idx="373">
                  <c:v>0.312</c:v>
                </c:pt>
                <c:pt idx="374">
                  <c:v>0.42199999999999999</c:v>
                </c:pt>
                <c:pt idx="375">
                  <c:v>0.83399999999999996</c:v>
                </c:pt>
                <c:pt idx="376">
                  <c:v>0.97699999999999998</c:v>
                </c:pt>
                <c:pt idx="377">
                  <c:v>0.193</c:v>
                </c:pt>
                <c:pt idx="378">
                  <c:v>0.85499999999999998</c:v>
                </c:pt>
                <c:pt idx="379">
                  <c:v>0.996</c:v>
                </c:pt>
                <c:pt idx="380">
                  <c:v>1</c:v>
                </c:pt>
                <c:pt idx="381">
                  <c:v>0.122</c:v>
                </c:pt>
                <c:pt idx="382">
                  <c:v>0.99099999999999999</c:v>
                </c:pt>
                <c:pt idx="383">
                  <c:v>0.98099999999999998</c:v>
                </c:pt>
                <c:pt idx="384">
                  <c:v>0.995</c:v>
                </c:pt>
                <c:pt idx="385">
                  <c:v>-0.02</c:v>
                </c:pt>
                <c:pt idx="386">
                  <c:v>-0.06</c:v>
                </c:pt>
                <c:pt idx="387">
                  <c:v>0.72499999999999998</c:v>
                </c:pt>
                <c:pt idx="388">
                  <c:v>0.52300000000000002</c:v>
                </c:pt>
                <c:pt idx="389">
                  <c:v>0.997</c:v>
                </c:pt>
                <c:pt idx="390">
                  <c:v>0.67200000000000004</c:v>
                </c:pt>
                <c:pt idx="391">
                  <c:v>0.96599999999999997</c:v>
                </c:pt>
                <c:pt idx="392">
                  <c:v>0.89</c:v>
                </c:pt>
                <c:pt idx="393">
                  <c:v>0.75700000000000001</c:v>
                </c:pt>
                <c:pt idx="394">
                  <c:v>0.60099999999999998</c:v>
                </c:pt>
                <c:pt idx="395">
                  <c:v>1</c:v>
                </c:pt>
                <c:pt idx="396">
                  <c:v>0.52300000000000002</c:v>
                </c:pt>
                <c:pt idx="397">
                  <c:v>0.86699999999999999</c:v>
                </c:pt>
                <c:pt idx="398">
                  <c:v>0.55800000000000005</c:v>
                </c:pt>
                <c:pt idx="399">
                  <c:v>0.98699999999999999</c:v>
                </c:pt>
                <c:pt idx="400">
                  <c:v>0.78300000000000003</c:v>
                </c:pt>
                <c:pt idx="401">
                  <c:v>0.747</c:v>
                </c:pt>
                <c:pt idx="402">
                  <c:v>1.2999999999999999E-2</c:v>
                </c:pt>
                <c:pt idx="403">
                  <c:v>-0.184</c:v>
                </c:pt>
                <c:pt idx="404">
                  <c:v>-0.69499999999999995</c:v>
                </c:pt>
                <c:pt idx="405">
                  <c:v>0.74099999999999999</c:v>
                </c:pt>
                <c:pt idx="406">
                  <c:v>0.8</c:v>
                </c:pt>
                <c:pt idx="407">
                  <c:v>0.83099999999999996</c:v>
                </c:pt>
                <c:pt idx="408">
                  <c:v>0.97199999999999998</c:v>
                </c:pt>
                <c:pt idx="409">
                  <c:v>0.98599999999999999</c:v>
                </c:pt>
                <c:pt idx="410">
                  <c:v>0.20200000000000001</c:v>
                </c:pt>
                <c:pt idx="411">
                  <c:v>0.56599999999999995</c:v>
                </c:pt>
                <c:pt idx="412">
                  <c:v>0.38500000000000001</c:v>
                </c:pt>
                <c:pt idx="413">
                  <c:v>0.21199999999999999</c:v>
                </c:pt>
                <c:pt idx="414">
                  <c:v>0.223</c:v>
                </c:pt>
                <c:pt idx="415">
                  <c:v>-0.36799999999999999</c:v>
                </c:pt>
                <c:pt idx="416">
                  <c:v>0.14899999999999999</c:v>
                </c:pt>
                <c:pt idx="417">
                  <c:v>0.27300000000000002</c:v>
                </c:pt>
                <c:pt idx="418">
                  <c:v>-0.1</c:v>
                </c:pt>
                <c:pt idx="419">
                  <c:v>0.192</c:v>
                </c:pt>
                <c:pt idx="420">
                  <c:v>0.377</c:v>
                </c:pt>
                <c:pt idx="421">
                  <c:v>-0.127</c:v>
                </c:pt>
                <c:pt idx="422">
                  <c:v>-7.0000000000000007E-2</c:v>
                </c:pt>
                <c:pt idx="423">
                  <c:v>0.32600000000000001</c:v>
                </c:pt>
                <c:pt idx="424">
                  <c:v>0.56799999999999995</c:v>
                </c:pt>
                <c:pt idx="425">
                  <c:v>-0.29199999999999998</c:v>
                </c:pt>
                <c:pt idx="426">
                  <c:v>0.55500000000000005</c:v>
                </c:pt>
                <c:pt idx="427">
                  <c:v>-4.1000000000000002E-2</c:v>
                </c:pt>
                <c:pt idx="428">
                  <c:v>-0.45200000000000001</c:v>
                </c:pt>
                <c:pt idx="429">
                  <c:v>-6.0999999999999999E-2</c:v>
                </c:pt>
                <c:pt idx="430">
                  <c:v>0.29299999999999998</c:v>
                </c:pt>
                <c:pt idx="431">
                  <c:v>-0.27800000000000002</c:v>
                </c:pt>
                <c:pt idx="432">
                  <c:v>-0.76</c:v>
                </c:pt>
                <c:pt idx="433">
                  <c:v>-0.30499999999999999</c:v>
                </c:pt>
                <c:pt idx="434">
                  <c:v>-0.23599999999999999</c:v>
                </c:pt>
                <c:pt idx="435">
                  <c:v>-0.19600000000000001</c:v>
                </c:pt>
                <c:pt idx="436">
                  <c:v>4.2999999999999997E-2</c:v>
                </c:pt>
                <c:pt idx="437">
                  <c:v>7.6999999999999999E-2</c:v>
                </c:pt>
                <c:pt idx="438">
                  <c:v>0.79500000000000004</c:v>
                </c:pt>
                <c:pt idx="439">
                  <c:v>0.85099999999999998</c:v>
                </c:pt>
                <c:pt idx="440">
                  <c:v>0.72399999999999998</c:v>
                </c:pt>
                <c:pt idx="441">
                  <c:v>0.48399999999999999</c:v>
                </c:pt>
                <c:pt idx="442">
                  <c:v>0.33400000000000002</c:v>
                </c:pt>
                <c:pt idx="443">
                  <c:v>2.8000000000000001E-2</c:v>
                </c:pt>
                <c:pt idx="444">
                  <c:v>0.92500000000000004</c:v>
                </c:pt>
                <c:pt idx="445">
                  <c:v>0.96199999999999997</c:v>
                </c:pt>
                <c:pt idx="446">
                  <c:v>-0.61</c:v>
                </c:pt>
                <c:pt idx="447">
                  <c:v>-0.251</c:v>
                </c:pt>
                <c:pt idx="448">
                  <c:v>-0.434</c:v>
                </c:pt>
                <c:pt idx="449">
                  <c:v>-0.44500000000000001</c:v>
                </c:pt>
                <c:pt idx="450">
                  <c:v>-3.4000000000000002E-2</c:v>
                </c:pt>
                <c:pt idx="451">
                  <c:v>-0.32800000000000001</c:v>
                </c:pt>
                <c:pt idx="452">
                  <c:v>-0.67300000000000004</c:v>
                </c:pt>
                <c:pt idx="453">
                  <c:v>-0.442</c:v>
                </c:pt>
                <c:pt idx="454">
                  <c:v>0.71399999999999997</c:v>
                </c:pt>
                <c:pt idx="455">
                  <c:v>0.59899999999999998</c:v>
                </c:pt>
                <c:pt idx="456">
                  <c:v>1</c:v>
                </c:pt>
                <c:pt idx="457">
                  <c:v>0.996</c:v>
                </c:pt>
                <c:pt idx="458">
                  <c:v>-0.51500000000000001</c:v>
                </c:pt>
                <c:pt idx="459">
                  <c:v>6.2E-2</c:v>
                </c:pt>
                <c:pt idx="460">
                  <c:v>0.31</c:v>
                </c:pt>
                <c:pt idx="461">
                  <c:v>-0.36</c:v>
                </c:pt>
                <c:pt idx="462">
                  <c:v>-0.498</c:v>
                </c:pt>
                <c:pt idx="463">
                  <c:v>-0.86099999999999999</c:v>
                </c:pt>
                <c:pt idx="464">
                  <c:v>0.23799999999999999</c:v>
                </c:pt>
                <c:pt idx="465">
                  <c:v>4.2000000000000003E-2</c:v>
                </c:pt>
                <c:pt idx="466">
                  <c:v>-0.41799999999999998</c:v>
                </c:pt>
                <c:pt idx="467">
                  <c:v>-0.316</c:v>
                </c:pt>
                <c:pt idx="468">
                  <c:v>-0.24299999999999999</c:v>
                </c:pt>
                <c:pt idx="469">
                  <c:v>-0.47</c:v>
                </c:pt>
                <c:pt idx="470">
                  <c:v>-0.40799999999999997</c:v>
                </c:pt>
                <c:pt idx="471">
                  <c:v>-0.4</c:v>
                </c:pt>
                <c:pt idx="472">
                  <c:v>0.996</c:v>
                </c:pt>
                <c:pt idx="473">
                  <c:v>0.873</c:v>
                </c:pt>
                <c:pt idx="474">
                  <c:v>-5.1999999999999998E-2</c:v>
                </c:pt>
                <c:pt idx="475">
                  <c:v>-0.378</c:v>
                </c:pt>
                <c:pt idx="476">
                  <c:v>-0.09</c:v>
                </c:pt>
                <c:pt idx="477">
                  <c:v>-6.6000000000000003E-2</c:v>
                </c:pt>
                <c:pt idx="478">
                  <c:v>-0.995</c:v>
                </c:pt>
                <c:pt idx="479">
                  <c:v>-0.49</c:v>
                </c:pt>
                <c:pt idx="480">
                  <c:v>-0.68</c:v>
                </c:pt>
                <c:pt idx="481">
                  <c:v>-0.35799999999999998</c:v>
                </c:pt>
                <c:pt idx="482">
                  <c:v>-0.217</c:v>
                </c:pt>
                <c:pt idx="483">
                  <c:v>3.5000000000000003E-2</c:v>
                </c:pt>
                <c:pt idx="484">
                  <c:v>0.998</c:v>
                </c:pt>
                <c:pt idx="485">
                  <c:v>1</c:v>
                </c:pt>
                <c:pt idx="486">
                  <c:v>0.254</c:v>
                </c:pt>
                <c:pt idx="487">
                  <c:v>7.1999999999999995E-2</c:v>
                </c:pt>
                <c:pt idx="488">
                  <c:v>0.379</c:v>
                </c:pt>
                <c:pt idx="489">
                  <c:v>0.43</c:v>
                </c:pt>
                <c:pt idx="490">
                  <c:v>-4.0000000000000001E-3</c:v>
                </c:pt>
                <c:pt idx="491">
                  <c:v>-6.3E-2</c:v>
                </c:pt>
                <c:pt idx="492">
                  <c:v>0.52800000000000002</c:v>
                </c:pt>
                <c:pt idx="493">
                  <c:v>0.495</c:v>
                </c:pt>
                <c:pt idx="494">
                  <c:v>6.8000000000000005E-2</c:v>
                </c:pt>
                <c:pt idx="495">
                  <c:v>-0.318</c:v>
                </c:pt>
                <c:pt idx="496">
                  <c:v>-0.99399999999999999</c:v>
                </c:pt>
                <c:pt idx="497">
                  <c:v>-0.38100000000000001</c:v>
                </c:pt>
                <c:pt idx="498">
                  <c:v>0.21299999999999999</c:v>
                </c:pt>
                <c:pt idx="499">
                  <c:v>0.28799999999999998</c:v>
                </c:pt>
                <c:pt idx="500">
                  <c:v>-0.99199999999999999</c:v>
                </c:pt>
                <c:pt idx="501">
                  <c:v>-0.41899999999999998</c:v>
                </c:pt>
                <c:pt idx="502">
                  <c:v>0.98499999999999999</c:v>
                </c:pt>
                <c:pt idx="503">
                  <c:v>0.999</c:v>
                </c:pt>
                <c:pt idx="504">
                  <c:v>0.187</c:v>
                </c:pt>
                <c:pt idx="505">
                  <c:v>0.42</c:v>
                </c:pt>
                <c:pt idx="506">
                  <c:v>-0.114</c:v>
                </c:pt>
                <c:pt idx="507">
                  <c:v>-0.28100000000000003</c:v>
                </c:pt>
                <c:pt idx="508">
                  <c:v>0.36</c:v>
                </c:pt>
                <c:pt idx="509">
                  <c:v>0.16200000000000001</c:v>
                </c:pt>
                <c:pt idx="510">
                  <c:v>0.52500000000000002</c:v>
                </c:pt>
                <c:pt idx="511">
                  <c:v>-0.77300000000000002</c:v>
                </c:pt>
                <c:pt idx="512">
                  <c:v>-0.82299999999999995</c:v>
                </c:pt>
                <c:pt idx="513">
                  <c:v>-0.33200000000000002</c:v>
                </c:pt>
                <c:pt idx="514">
                  <c:v>-0.14399999999999999</c:v>
                </c:pt>
                <c:pt idx="515">
                  <c:v>-0.32600000000000001</c:v>
                </c:pt>
                <c:pt idx="516">
                  <c:v>0.92500000000000004</c:v>
                </c:pt>
                <c:pt idx="517">
                  <c:v>0.22700000000000001</c:v>
                </c:pt>
                <c:pt idx="518">
                  <c:v>0.223</c:v>
                </c:pt>
                <c:pt idx="519">
                  <c:v>-1.7999999999999999E-2</c:v>
                </c:pt>
                <c:pt idx="520">
                  <c:v>-0.44500000000000001</c:v>
                </c:pt>
                <c:pt idx="521">
                  <c:v>0.55100000000000005</c:v>
                </c:pt>
                <c:pt idx="522">
                  <c:v>0.51</c:v>
                </c:pt>
                <c:pt idx="523">
                  <c:v>-7.0000000000000007E-2</c:v>
                </c:pt>
                <c:pt idx="524">
                  <c:v>-0.33400000000000002</c:v>
                </c:pt>
                <c:pt idx="525">
                  <c:v>0.192</c:v>
                </c:pt>
                <c:pt idx="526">
                  <c:v>-0.56399999999999995</c:v>
                </c:pt>
                <c:pt idx="527">
                  <c:v>-0.435</c:v>
                </c:pt>
                <c:pt idx="528">
                  <c:v>0.57199999999999995</c:v>
                </c:pt>
                <c:pt idx="529">
                  <c:v>0.96799999999999997</c:v>
                </c:pt>
                <c:pt idx="530">
                  <c:v>0.17899999999999999</c:v>
                </c:pt>
                <c:pt idx="531">
                  <c:v>6.5000000000000002E-2</c:v>
                </c:pt>
                <c:pt idx="532">
                  <c:v>0.31</c:v>
                </c:pt>
                <c:pt idx="533">
                  <c:v>0.72899999999999998</c:v>
                </c:pt>
                <c:pt idx="534">
                  <c:v>0.80100000000000005</c:v>
                </c:pt>
                <c:pt idx="535">
                  <c:v>0.19800000000000001</c:v>
                </c:pt>
                <c:pt idx="536">
                  <c:v>-3.5999999999999997E-2</c:v>
                </c:pt>
                <c:pt idx="537">
                  <c:v>0.14499999999999999</c:v>
                </c:pt>
              </c:numCache>
            </c:numRef>
          </c:yVal>
          <c:smooth val="0"/>
          <c:extLst>
            <c:ext xmlns:c16="http://schemas.microsoft.com/office/drawing/2014/chart" uri="{C3380CC4-5D6E-409C-BE32-E72D297353CC}">
              <c16:uniqueId val="{00000000-CA39-46C9-B3B1-F1F7EF39F630}"/>
            </c:ext>
          </c:extLst>
        </c:ser>
        <c:dLbls>
          <c:showLegendKey val="0"/>
          <c:showVal val="0"/>
          <c:showCatName val="0"/>
          <c:showSerName val="0"/>
          <c:showPercent val="0"/>
          <c:showBubbleSize val="0"/>
        </c:dLbls>
        <c:axId val="1577630335"/>
        <c:axId val="1577619519"/>
      </c:scatterChart>
      <c:valAx>
        <c:axId val="157763033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77619519"/>
        <c:crosses val="autoZero"/>
        <c:crossBetween val="midCat"/>
      </c:valAx>
      <c:valAx>
        <c:axId val="1577619519"/>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77630335"/>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smtClean="0"/>
              <a:t>Congress 114</a:t>
            </a:r>
            <a:endParaRPr 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'Congress 114'!$C$1</c:f>
              <c:strCache>
                <c:ptCount val="1"/>
                <c:pt idx="0">
                  <c:v>alt_dimension</c:v>
                </c:pt>
              </c:strCache>
            </c:strRef>
          </c:tx>
          <c:spPr>
            <a:ln w="19050" cap="rnd">
              <a:noFill/>
              <a:round/>
            </a:ln>
            <a:effectLst/>
          </c:spPr>
          <c:marker>
            <c:symbol val="circle"/>
            <c:size val="5"/>
            <c:spPr>
              <a:solidFill>
                <a:schemeClr val="accent1"/>
              </a:solidFill>
              <a:ln w="9525">
                <a:solidFill>
                  <a:schemeClr val="accent1"/>
                </a:solidFill>
              </a:ln>
              <a:effectLst/>
            </c:spPr>
          </c:marker>
          <c:xVal>
            <c:numRef>
              <c:f>'Congress 114'!$B$2:$B$540</c:f>
              <c:numCache>
                <c:formatCode>General</c:formatCode>
                <c:ptCount val="539"/>
                <c:pt idx="0">
                  <c:v>0.53500000000000003</c:v>
                </c:pt>
                <c:pt idx="1">
                  <c:v>0.36</c:v>
                </c:pt>
                <c:pt idx="2">
                  <c:v>0.33300000000000002</c:v>
                </c:pt>
                <c:pt idx="3">
                  <c:v>0.35799999999999998</c:v>
                </c:pt>
                <c:pt idx="4">
                  <c:v>0.59299999999999997</c:v>
                </c:pt>
                <c:pt idx="5">
                  <c:v>0.78800000000000003</c:v>
                </c:pt>
                <c:pt idx="6">
                  <c:v>-0.40699999999999997</c:v>
                </c:pt>
                <c:pt idx="7">
                  <c:v>0.27900000000000003</c:v>
                </c:pt>
                <c:pt idx="8">
                  <c:v>-0.161</c:v>
                </c:pt>
                <c:pt idx="9">
                  <c:v>0.32100000000000001</c:v>
                </c:pt>
                <c:pt idx="10">
                  <c:v>-0.6</c:v>
                </c:pt>
                <c:pt idx="11">
                  <c:v>0.60399999999999998</c:v>
                </c:pt>
                <c:pt idx="12">
                  <c:v>0.67300000000000004</c:v>
                </c:pt>
                <c:pt idx="13">
                  <c:v>0.64200000000000002</c:v>
                </c:pt>
                <c:pt idx="14">
                  <c:v>-0.48399999999999999</c:v>
                </c:pt>
                <c:pt idx="15">
                  <c:v>0.753</c:v>
                </c:pt>
                <c:pt idx="16">
                  <c:v>-0.114</c:v>
                </c:pt>
                <c:pt idx="17">
                  <c:v>0.35499999999999998</c:v>
                </c:pt>
                <c:pt idx="18">
                  <c:v>0.46700000000000003</c:v>
                </c:pt>
                <c:pt idx="19">
                  <c:v>0.32800000000000001</c:v>
                </c:pt>
                <c:pt idx="20">
                  <c:v>0.52700000000000002</c:v>
                </c:pt>
                <c:pt idx="21">
                  <c:v>0.56299999999999994</c:v>
                </c:pt>
                <c:pt idx="22">
                  <c:v>-0.433</c:v>
                </c:pt>
                <c:pt idx="23">
                  <c:v>-0.313</c:v>
                </c:pt>
                <c:pt idx="24">
                  <c:v>0.753</c:v>
                </c:pt>
                <c:pt idx="25">
                  <c:v>-0.39900000000000002</c:v>
                </c:pt>
                <c:pt idx="26">
                  <c:v>-0.44400000000000001</c:v>
                </c:pt>
                <c:pt idx="27">
                  <c:v>-0.221</c:v>
                </c:pt>
                <c:pt idx="28">
                  <c:v>0.40699999999999997</c:v>
                </c:pt>
                <c:pt idx="29">
                  <c:v>-0.25800000000000001</c:v>
                </c:pt>
                <c:pt idx="30">
                  <c:v>0.31</c:v>
                </c:pt>
                <c:pt idx="31">
                  <c:v>-0.49399999999999999</c:v>
                </c:pt>
                <c:pt idx="32">
                  <c:v>-0.49399999999999999</c:v>
                </c:pt>
                <c:pt idx="33">
                  <c:v>-0.68400000000000005</c:v>
                </c:pt>
                <c:pt idx="34">
                  <c:v>-0.38900000000000001</c:v>
                </c:pt>
                <c:pt idx="35">
                  <c:v>-0.36899999999999999</c:v>
                </c:pt>
                <c:pt idx="36">
                  <c:v>-0.19900000000000001</c:v>
                </c:pt>
                <c:pt idx="37">
                  <c:v>-0.52900000000000003</c:v>
                </c:pt>
                <c:pt idx="38">
                  <c:v>-0.38500000000000001</c:v>
                </c:pt>
                <c:pt idx="39">
                  <c:v>-0.40300000000000002</c:v>
                </c:pt>
                <c:pt idx="40">
                  <c:v>-0.45500000000000002</c:v>
                </c:pt>
                <c:pt idx="41">
                  <c:v>0.251</c:v>
                </c:pt>
                <c:pt idx="42">
                  <c:v>0.44900000000000001</c:v>
                </c:pt>
                <c:pt idx="43">
                  <c:v>0.45900000000000002</c:v>
                </c:pt>
                <c:pt idx="44">
                  <c:v>-0.38900000000000001</c:v>
                </c:pt>
                <c:pt idx="45">
                  <c:v>0.44500000000000001</c:v>
                </c:pt>
                <c:pt idx="46">
                  <c:v>-0.27500000000000002</c:v>
                </c:pt>
                <c:pt idx="47">
                  <c:v>-0.51200000000000001</c:v>
                </c:pt>
                <c:pt idx="48">
                  <c:v>-0.34599999999999997</c:v>
                </c:pt>
                <c:pt idx="49">
                  <c:v>-0.373</c:v>
                </c:pt>
                <c:pt idx="50">
                  <c:v>-0.34599999999999997</c:v>
                </c:pt>
                <c:pt idx="51">
                  <c:v>-0.26800000000000002</c:v>
                </c:pt>
                <c:pt idx="52">
                  <c:v>-0.44800000000000001</c:v>
                </c:pt>
                <c:pt idx="53">
                  <c:v>-0.32500000000000001</c:v>
                </c:pt>
                <c:pt idx="54">
                  <c:v>-0.51300000000000001</c:v>
                </c:pt>
                <c:pt idx="55">
                  <c:v>-0.372</c:v>
                </c:pt>
                <c:pt idx="56">
                  <c:v>-0.23200000000000001</c:v>
                </c:pt>
                <c:pt idx="57">
                  <c:v>-0.54900000000000004</c:v>
                </c:pt>
                <c:pt idx="58">
                  <c:v>-0.50700000000000001</c:v>
                </c:pt>
                <c:pt idx="59">
                  <c:v>0.66600000000000004</c:v>
                </c:pt>
                <c:pt idx="60">
                  <c:v>-0.47299999999999998</c:v>
                </c:pt>
                <c:pt idx="61">
                  <c:v>-0.47599999999999998</c:v>
                </c:pt>
                <c:pt idx="62">
                  <c:v>0.34499999999999997</c:v>
                </c:pt>
                <c:pt idx="63">
                  <c:v>-0.66300000000000003</c:v>
                </c:pt>
                <c:pt idx="64">
                  <c:v>-0.39</c:v>
                </c:pt>
                <c:pt idx="65">
                  <c:v>0.38900000000000001</c:v>
                </c:pt>
                <c:pt idx="66">
                  <c:v>-0.36699999999999999</c:v>
                </c:pt>
                <c:pt idx="67">
                  <c:v>-0.436</c:v>
                </c:pt>
                <c:pt idx="68">
                  <c:v>0.629</c:v>
                </c:pt>
                <c:pt idx="69">
                  <c:v>0.50600000000000001</c:v>
                </c:pt>
                <c:pt idx="70">
                  <c:v>0.51100000000000001</c:v>
                </c:pt>
                <c:pt idx="71">
                  <c:v>-0.38100000000000001</c:v>
                </c:pt>
                <c:pt idx="72">
                  <c:v>-0.17799999999999999</c:v>
                </c:pt>
                <c:pt idx="73">
                  <c:v>-0.34799999999999998</c:v>
                </c:pt>
                <c:pt idx="74">
                  <c:v>-0.437</c:v>
                </c:pt>
                <c:pt idx="75">
                  <c:v>-0.28499999999999998</c:v>
                </c:pt>
                <c:pt idx="76">
                  <c:v>0.46</c:v>
                </c:pt>
                <c:pt idx="77">
                  <c:v>0.73</c:v>
                </c:pt>
                <c:pt idx="78">
                  <c:v>0.69199999999999995</c:v>
                </c:pt>
                <c:pt idx="79">
                  <c:v>0.496</c:v>
                </c:pt>
                <c:pt idx="80">
                  <c:v>-0.30299999999999999</c:v>
                </c:pt>
                <c:pt idx="81">
                  <c:v>-0.40500000000000003</c:v>
                </c:pt>
                <c:pt idx="82">
                  <c:v>-0.35299999999999998</c:v>
                </c:pt>
                <c:pt idx="83">
                  <c:v>-0.42099999999999999</c:v>
                </c:pt>
                <c:pt idx="84">
                  <c:v>-0.246</c:v>
                </c:pt>
                <c:pt idx="85">
                  <c:v>-0.309</c:v>
                </c:pt>
                <c:pt idx="86">
                  <c:v>-0.25600000000000001</c:v>
                </c:pt>
                <c:pt idx="87">
                  <c:v>0.63300000000000001</c:v>
                </c:pt>
                <c:pt idx="88">
                  <c:v>-0.23300000000000001</c:v>
                </c:pt>
                <c:pt idx="89">
                  <c:v>0.69799999999999995</c:v>
                </c:pt>
                <c:pt idx="90">
                  <c:v>0.33300000000000002</c:v>
                </c:pt>
                <c:pt idx="91">
                  <c:v>-0.42899999999999999</c:v>
                </c:pt>
                <c:pt idx="92">
                  <c:v>0.66200000000000003</c:v>
                </c:pt>
                <c:pt idx="93">
                  <c:v>0.45300000000000001</c:v>
                </c:pt>
                <c:pt idx="94">
                  <c:v>0.50800000000000001</c:v>
                </c:pt>
                <c:pt idx="95">
                  <c:v>-0.36299999999999999</c:v>
                </c:pt>
                <c:pt idx="96">
                  <c:v>0.46400000000000002</c:v>
                </c:pt>
                <c:pt idx="97">
                  <c:v>0.48299999999999998</c:v>
                </c:pt>
                <c:pt idx="98">
                  <c:v>0.39200000000000002</c:v>
                </c:pt>
                <c:pt idx="99">
                  <c:v>0.23</c:v>
                </c:pt>
                <c:pt idx="100">
                  <c:v>-0.438</c:v>
                </c:pt>
                <c:pt idx="101">
                  <c:v>0.53900000000000003</c:v>
                </c:pt>
                <c:pt idx="102">
                  <c:v>0.35499999999999998</c:v>
                </c:pt>
                <c:pt idx="103">
                  <c:v>0.46600000000000003</c:v>
                </c:pt>
                <c:pt idx="104">
                  <c:v>-0.186</c:v>
                </c:pt>
                <c:pt idx="105">
                  <c:v>0.626</c:v>
                </c:pt>
                <c:pt idx="106">
                  <c:v>-0.56699999999999995</c:v>
                </c:pt>
                <c:pt idx="107">
                  <c:v>-0.42799999999999999</c:v>
                </c:pt>
                <c:pt idx="108">
                  <c:v>-0.42899999999999999</c:v>
                </c:pt>
                <c:pt idx="109">
                  <c:v>-0.44</c:v>
                </c:pt>
                <c:pt idx="110">
                  <c:v>-0.48099999999999998</c:v>
                </c:pt>
                <c:pt idx="111">
                  <c:v>0.27700000000000002</c:v>
                </c:pt>
                <c:pt idx="112">
                  <c:v>0.192</c:v>
                </c:pt>
                <c:pt idx="113">
                  <c:v>0.245</c:v>
                </c:pt>
                <c:pt idx="114">
                  <c:v>0.55100000000000005</c:v>
                </c:pt>
                <c:pt idx="115">
                  <c:v>-0.28899999999999998</c:v>
                </c:pt>
                <c:pt idx="116">
                  <c:v>0.67200000000000004</c:v>
                </c:pt>
                <c:pt idx="117">
                  <c:v>-0.47599999999999998</c:v>
                </c:pt>
                <c:pt idx="118">
                  <c:v>-0.58699999999999997</c:v>
                </c:pt>
                <c:pt idx="119">
                  <c:v>0.64200000000000002</c:v>
                </c:pt>
                <c:pt idx="120">
                  <c:v>0.65800000000000003</c:v>
                </c:pt>
                <c:pt idx="121">
                  <c:v>0.6</c:v>
                </c:pt>
                <c:pt idx="122">
                  <c:v>0.66300000000000003</c:v>
                </c:pt>
                <c:pt idx="123">
                  <c:v>0.71399999999999997</c:v>
                </c:pt>
                <c:pt idx="124">
                  <c:v>0.67100000000000004</c:v>
                </c:pt>
                <c:pt idx="125">
                  <c:v>0.61599999999999999</c:v>
                </c:pt>
                <c:pt idx="126">
                  <c:v>-0.30599999999999999</c:v>
                </c:pt>
                <c:pt idx="127">
                  <c:v>0.75600000000000001</c:v>
                </c:pt>
                <c:pt idx="128">
                  <c:v>-0.36299999999999999</c:v>
                </c:pt>
                <c:pt idx="129">
                  <c:v>-0.377</c:v>
                </c:pt>
                <c:pt idx="130">
                  <c:v>-0.28000000000000003</c:v>
                </c:pt>
                <c:pt idx="131">
                  <c:v>0.72899999999999998</c:v>
                </c:pt>
                <c:pt idx="132">
                  <c:v>0.29399999999999998</c:v>
                </c:pt>
                <c:pt idx="133">
                  <c:v>-0.48099999999999998</c:v>
                </c:pt>
                <c:pt idx="134">
                  <c:v>-0.44800000000000001</c:v>
                </c:pt>
                <c:pt idx="135">
                  <c:v>-0.24099999999999999</c:v>
                </c:pt>
                <c:pt idx="136">
                  <c:v>-0.48499999999999999</c:v>
                </c:pt>
                <c:pt idx="137">
                  <c:v>-0.31900000000000001</c:v>
                </c:pt>
                <c:pt idx="138">
                  <c:v>0.438</c:v>
                </c:pt>
                <c:pt idx="139">
                  <c:v>-0.49199999999999999</c:v>
                </c:pt>
                <c:pt idx="140">
                  <c:v>-0.29199999999999998</c:v>
                </c:pt>
                <c:pt idx="141">
                  <c:v>-0.60199999999999998</c:v>
                </c:pt>
                <c:pt idx="142">
                  <c:v>0.17599999999999999</c:v>
                </c:pt>
                <c:pt idx="143">
                  <c:v>-0.219</c:v>
                </c:pt>
                <c:pt idx="144">
                  <c:v>0.28100000000000003</c:v>
                </c:pt>
                <c:pt idx="145">
                  <c:v>0.29499999999999998</c:v>
                </c:pt>
                <c:pt idx="146">
                  <c:v>0.498</c:v>
                </c:pt>
                <c:pt idx="147">
                  <c:v>0.371</c:v>
                </c:pt>
                <c:pt idx="148">
                  <c:v>0.27</c:v>
                </c:pt>
                <c:pt idx="149">
                  <c:v>-0.24099999999999999</c:v>
                </c:pt>
                <c:pt idx="150">
                  <c:v>0.311</c:v>
                </c:pt>
                <c:pt idx="151">
                  <c:v>0.42799999999999999</c:v>
                </c:pt>
                <c:pt idx="152">
                  <c:v>-0.40400000000000003</c:v>
                </c:pt>
                <c:pt idx="153">
                  <c:v>0.42899999999999999</c:v>
                </c:pt>
                <c:pt idx="154">
                  <c:v>0.74199999999999999</c:v>
                </c:pt>
                <c:pt idx="155">
                  <c:v>0.59299999999999997</c:v>
                </c:pt>
                <c:pt idx="156">
                  <c:v>0.37</c:v>
                </c:pt>
                <c:pt idx="157">
                  <c:v>0.55500000000000005</c:v>
                </c:pt>
                <c:pt idx="158">
                  <c:v>-0.443</c:v>
                </c:pt>
                <c:pt idx="159">
                  <c:v>0.39300000000000002</c:v>
                </c:pt>
                <c:pt idx="160">
                  <c:v>0.49099999999999999</c:v>
                </c:pt>
                <c:pt idx="161">
                  <c:v>0.51600000000000001</c:v>
                </c:pt>
                <c:pt idx="162">
                  <c:v>-0.28199999999999997</c:v>
                </c:pt>
                <c:pt idx="163">
                  <c:v>0.441</c:v>
                </c:pt>
                <c:pt idx="164">
                  <c:v>0.62</c:v>
                </c:pt>
                <c:pt idx="165">
                  <c:v>0.74399999999999999</c:v>
                </c:pt>
                <c:pt idx="166">
                  <c:v>0.52200000000000002</c:v>
                </c:pt>
                <c:pt idx="167">
                  <c:v>0.57199999999999995</c:v>
                </c:pt>
                <c:pt idx="168">
                  <c:v>0.66700000000000004</c:v>
                </c:pt>
                <c:pt idx="169">
                  <c:v>0.30299999999999999</c:v>
                </c:pt>
                <c:pt idx="170">
                  <c:v>0.54100000000000004</c:v>
                </c:pt>
                <c:pt idx="171">
                  <c:v>0.39600000000000002</c:v>
                </c:pt>
                <c:pt idx="172">
                  <c:v>-0.38300000000000001</c:v>
                </c:pt>
                <c:pt idx="173">
                  <c:v>0.60399999999999998</c:v>
                </c:pt>
                <c:pt idx="174">
                  <c:v>0.33200000000000002</c:v>
                </c:pt>
                <c:pt idx="175">
                  <c:v>0.47</c:v>
                </c:pt>
                <c:pt idx="176">
                  <c:v>0.55900000000000005</c:v>
                </c:pt>
                <c:pt idx="177">
                  <c:v>-0.47199999999999998</c:v>
                </c:pt>
                <c:pt idx="178">
                  <c:v>0.39200000000000002</c:v>
                </c:pt>
                <c:pt idx="179">
                  <c:v>0.59</c:v>
                </c:pt>
                <c:pt idx="180">
                  <c:v>0.48699999999999999</c:v>
                </c:pt>
                <c:pt idx="181">
                  <c:v>0.49</c:v>
                </c:pt>
                <c:pt idx="182">
                  <c:v>-0.42899999999999999</c:v>
                </c:pt>
                <c:pt idx="183">
                  <c:v>0.36699999999999999</c:v>
                </c:pt>
                <c:pt idx="184">
                  <c:v>0.59699999999999998</c:v>
                </c:pt>
                <c:pt idx="185">
                  <c:v>-0.30299999999999999</c:v>
                </c:pt>
                <c:pt idx="186">
                  <c:v>-0.46100000000000002</c:v>
                </c:pt>
                <c:pt idx="187">
                  <c:v>-0.56200000000000006</c:v>
                </c:pt>
                <c:pt idx="188">
                  <c:v>-0.38</c:v>
                </c:pt>
                <c:pt idx="189">
                  <c:v>-0.27600000000000002</c:v>
                </c:pt>
                <c:pt idx="190">
                  <c:v>-0.439</c:v>
                </c:pt>
                <c:pt idx="191">
                  <c:v>-0.40300000000000002</c:v>
                </c:pt>
                <c:pt idx="192">
                  <c:v>-0.41699999999999998</c:v>
                </c:pt>
                <c:pt idx="193">
                  <c:v>-0.53400000000000003</c:v>
                </c:pt>
                <c:pt idx="194">
                  <c:v>-0.40899999999999997</c:v>
                </c:pt>
                <c:pt idx="195">
                  <c:v>-0.44800000000000001</c:v>
                </c:pt>
                <c:pt idx="196">
                  <c:v>-0.47899999999999998</c:v>
                </c:pt>
                <c:pt idx="197">
                  <c:v>-0.34</c:v>
                </c:pt>
                <c:pt idx="198">
                  <c:v>-0.57999999999999996</c:v>
                </c:pt>
                <c:pt idx="199">
                  <c:v>-0.35199999999999998</c:v>
                </c:pt>
                <c:pt idx="200">
                  <c:v>-0.33500000000000002</c:v>
                </c:pt>
                <c:pt idx="201">
                  <c:v>0.49099999999999999</c:v>
                </c:pt>
                <c:pt idx="202">
                  <c:v>0.64</c:v>
                </c:pt>
                <c:pt idx="203">
                  <c:v>0.64700000000000002</c:v>
                </c:pt>
                <c:pt idx="204">
                  <c:v>0.42899999999999999</c:v>
                </c:pt>
                <c:pt idx="205">
                  <c:v>-0.42099999999999999</c:v>
                </c:pt>
                <c:pt idx="206">
                  <c:v>0.33700000000000002</c:v>
                </c:pt>
                <c:pt idx="207">
                  <c:v>0.52800000000000002</c:v>
                </c:pt>
                <c:pt idx="208">
                  <c:v>0.436</c:v>
                </c:pt>
                <c:pt idx="209">
                  <c:v>-0.379</c:v>
                </c:pt>
                <c:pt idx="210">
                  <c:v>0.34300000000000003</c:v>
                </c:pt>
                <c:pt idx="211">
                  <c:v>0.372</c:v>
                </c:pt>
                <c:pt idx="212">
                  <c:v>-0.46800000000000003</c:v>
                </c:pt>
                <c:pt idx="213">
                  <c:v>-0.66</c:v>
                </c:pt>
                <c:pt idx="214">
                  <c:v>-0.45700000000000002</c:v>
                </c:pt>
                <c:pt idx="215">
                  <c:v>-0.28000000000000003</c:v>
                </c:pt>
                <c:pt idx="216">
                  <c:v>0.49</c:v>
                </c:pt>
                <c:pt idx="217">
                  <c:v>0.40400000000000003</c:v>
                </c:pt>
                <c:pt idx="218">
                  <c:v>-0.42499999999999999</c:v>
                </c:pt>
                <c:pt idx="219">
                  <c:v>-0.54100000000000004</c:v>
                </c:pt>
                <c:pt idx="220">
                  <c:v>0.42099999999999999</c:v>
                </c:pt>
                <c:pt idx="221">
                  <c:v>-0.14399999999999999</c:v>
                </c:pt>
                <c:pt idx="222">
                  <c:v>-0.377</c:v>
                </c:pt>
                <c:pt idx="223">
                  <c:v>0.53900000000000003</c:v>
                </c:pt>
                <c:pt idx="224">
                  <c:v>-0.51900000000000002</c:v>
                </c:pt>
                <c:pt idx="225">
                  <c:v>0.38</c:v>
                </c:pt>
                <c:pt idx="226">
                  <c:v>0.5</c:v>
                </c:pt>
                <c:pt idx="227">
                  <c:v>-0.49099999999999999</c:v>
                </c:pt>
                <c:pt idx="228">
                  <c:v>0.44700000000000001</c:v>
                </c:pt>
                <c:pt idx="229">
                  <c:v>0.44500000000000001</c:v>
                </c:pt>
                <c:pt idx="230">
                  <c:v>0.504</c:v>
                </c:pt>
                <c:pt idx="231">
                  <c:v>-0.45800000000000002</c:v>
                </c:pt>
                <c:pt idx="232">
                  <c:v>0.42899999999999999</c:v>
                </c:pt>
                <c:pt idx="233">
                  <c:v>0.57799999999999996</c:v>
                </c:pt>
                <c:pt idx="234">
                  <c:v>0.61399999999999999</c:v>
                </c:pt>
                <c:pt idx="235">
                  <c:v>0.40899999999999997</c:v>
                </c:pt>
                <c:pt idx="236">
                  <c:v>0.29499999999999998</c:v>
                </c:pt>
                <c:pt idx="237">
                  <c:v>-0.185</c:v>
                </c:pt>
                <c:pt idx="238">
                  <c:v>0.50600000000000001</c:v>
                </c:pt>
                <c:pt idx="239">
                  <c:v>-0.29599999999999999</c:v>
                </c:pt>
                <c:pt idx="240">
                  <c:v>0.38600000000000001</c:v>
                </c:pt>
                <c:pt idx="241">
                  <c:v>0.32400000000000001</c:v>
                </c:pt>
                <c:pt idx="242">
                  <c:v>0.35299999999999998</c:v>
                </c:pt>
                <c:pt idx="243">
                  <c:v>0.42699999999999999</c:v>
                </c:pt>
                <c:pt idx="244">
                  <c:v>-0.25900000000000001</c:v>
                </c:pt>
                <c:pt idx="245">
                  <c:v>-0.38</c:v>
                </c:pt>
                <c:pt idx="246">
                  <c:v>0.2</c:v>
                </c:pt>
                <c:pt idx="247">
                  <c:v>0.20899999999999999</c:v>
                </c:pt>
                <c:pt idx="248">
                  <c:v>0.156</c:v>
                </c:pt>
                <c:pt idx="249">
                  <c:v>0.68799999999999994</c:v>
                </c:pt>
                <c:pt idx="250">
                  <c:v>-0.39700000000000002</c:v>
                </c:pt>
                <c:pt idx="251">
                  <c:v>0.33800000000000002</c:v>
                </c:pt>
                <c:pt idx="252">
                  <c:v>-0.40600000000000003</c:v>
                </c:pt>
                <c:pt idx="253">
                  <c:v>-0.36799999999999999</c:v>
                </c:pt>
                <c:pt idx="254">
                  <c:v>-0.504</c:v>
                </c:pt>
                <c:pt idx="255">
                  <c:v>0.28000000000000003</c:v>
                </c:pt>
                <c:pt idx="256">
                  <c:v>-0.52500000000000002</c:v>
                </c:pt>
                <c:pt idx="257">
                  <c:v>-0.33900000000000002</c:v>
                </c:pt>
                <c:pt idx="258">
                  <c:v>0.46899999999999997</c:v>
                </c:pt>
                <c:pt idx="259">
                  <c:v>-0.38</c:v>
                </c:pt>
                <c:pt idx="260">
                  <c:v>0.33100000000000002</c:v>
                </c:pt>
                <c:pt idx="261">
                  <c:v>0.26</c:v>
                </c:pt>
                <c:pt idx="262">
                  <c:v>-0.33400000000000002</c:v>
                </c:pt>
                <c:pt idx="263">
                  <c:v>-0.27200000000000002</c:v>
                </c:pt>
                <c:pt idx="264">
                  <c:v>-0.42299999999999999</c:v>
                </c:pt>
                <c:pt idx="265">
                  <c:v>-0.38600000000000001</c:v>
                </c:pt>
                <c:pt idx="266">
                  <c:v>-0.54600000000000004</c:v>
                </c:pt>
                <c:pt idx="267">
                  <c:v>-0.49099999999999999</c:v>
                </c:pt>
                <c:pt idx="268">
                  <c:v>-0.60499999999999998</c:v>
                </c:pt>
                <c:pt idx="269">
                  <c:v>-0.50900000000000001</c:v>
                </c:pt>
                <c:pt idx="270">
                  <c:v>0.218</c:v>
                </c:pt>
                <c:pt idx="271">
                  <c:v>-0.38700000000000001</c:v>
                </c:pt>
                <c:pt idx="272">
                  <c:v>-0.51400000000000001</c:v>
                </c:pt>
                <c:pt idx="273">
                  <c:v>-0.40699999999999997</c:v>
                </c:pt>
                <c:pt idx="274">
                  <c:v>-0.48899999999999999</c:v>
                </c:pt>
                <c:pt idx="275">
                  <c:v>-0.41099999999999998</c:v>
                </c:pt>
                <c:pt idx="276">
                  <c:v>-0.39</c:v>
                </c:pt>
                <c:pt idx="277">
                  <c:v>-0.22500000000000001</c:v>
                </c:pt>
                <c:pt idx="278">
                  <c:v>0.20300000000000001</c:v>
                </c:pt>
                <c:pt idx="279">
                  <c:v>-0.42299999999999999</c:v>
                </c:pt>
                <c:pt idx="280">
                  <c:v>0.20499999999999999</c:v>
                </c:pt>
                <c:pt idx="281">
                  <c:v>0.215</c:v>
                </c:pt>
                <c:pt idx="282">
                  <c:v>0.3</c:v>
                </c:pt>
                <c:pt idx="283">
                  <c:v>0.19600000000000001</c:v>
                </c:pt>
                <c:pt idx="284">
                  <c:v>-0.46500000000000002</c:v>
                </c:pt>
                <c:pt idx="285">
                  <c:v>-0.34699999999999998</c:v>
                </c:pt>
                <c:pt idx="286">
                  <c:v>0.36299999999999999</c:v>
                </c:pt>
                <c:pt idx="287">
                  <c:v>-0.42099999999999999</c:v>
                </c:pt>
                <c:pt idx="288">
                  <c:v>0.40600000000000003</c:v>
                </c:pt>
                <c:pt idx="289">
                  <c:v>0.24299999999999999</c:v>
                </c:pt>
                <c:pt idx="290">
                  <c:v>-0.33900000000000002</c:v>
                </c:pt>
                <c:pt idx="291">
                  <c:v>0.65</c:v>
                </c:pt>
                <c:pt idx="292">
                  <c:v>0.621</c:v>
                </c:pt>
                <c:pt idx="293">
                  <c:v>0.61099999999999999</c:v>
                </c:pt>
                <c:pt idx="294">
                  <c:v>0.68300000000000005</c:v>
                </c:pt>
                <c:pt idx="295">
                  <c:v>0.55800000000000005</c:v>
                </c:pt>
                <c:pt idx="296">
                  <c:v>0.58299999999999996</c:v>
                </c:pt>
                <c:pt idx="297">
                  <c:v>0.622</c:v>
                </c:pt>
                <c:pt idx="298">
                  <c:v>-0.47</c:v>
                </c:pt>
                <c:pt idx="299">
                  <c:v>0.67100000000000004</c:v>
                </c:pt>
                <c:pt idx="300">
                  <c:v>0.375</c:v>
                </c:pt>
                <c:pt idx="301">
                  <c:v>0.58099999999999996</c:v>
                </c:pt>
                <c:pt idx="302">
                  <c:v>0.57999999999999996</c:v>
                </c:pt>
                <c:pt idx="303">
                  <c:v>-0.44900000000000001</c:v>
                </c:pt>
                <c:pt idx="304">
                  <c:v>0.70099999999999996</c:v>
                </c:pt>
                <c:pt idx="305">
                  <c:v>0.51500000000000001</c:v>
                </c:pt>
                <c:pt idx="306">
                  <c:v>0.435</c:v>
                </c:pt>
                <c:pt idx="307">
                  <c:v>0.44600000000000001</c:v>
                </c:pt>
                <c:pt idx="308">
                  <c:v>0.73699999999999999</c:v>
                </c:pt>
                <c:pt idx="309">
                  <c:v>-0.35099999999999998</c:v>
                </c:pt>
                <c:pt idx="310">
                  <c:v>0.26600000000000001</c:v>
                </c:pt>
                <c:pt idx="311">
                  <c:v>-0.58699999999999997</c:v>
                </c:pt>
                <c:pt idx="312">
                  <c:v>0.38600000000000001</c:v>
                </c:pt>
                <c:pt idx="313">
                  <c:v>-0.40899999999999997</c:v>
                </c:pt>
                <c:pt idx="314">
                  <c:v>0.26</c:v>
                </c:pt>
                <c:pt idx="315">
                  <c:v>0.30199999999999999</c:v>
                </c:pt>
                <c:pt idx="316">
                  <c:v>0.372</c:v>
                </c:pt>
                <c:pt idx="317">
                  <c:v>0.69499999999999995</c:v>
                </c:pt>
                <c:pt idx="318">
                  <c:v>0.49</c:v>
                </c:pt>
                <c:pt idx="319">
                  <c:v>0.36</c:v>
                </c:pt>
                <c:pt idx="320">
                  <c:v>0.33700000000000002</c:v>
                </c:pt>
                <c:pt idx="321">
                  <c:v>0.45200000000000001</c:v>
                </c:pt>
                <c:pt idx="322">
                  <c:v>-0.39700000000000002</c:v>
                </c:pt>
                <c:pt idx="323">
                  <c:v>0.33700000000000002</c:v>
                </c:pt>
                <c:pt idx="324">
                  <c:v>-0.43</c:v>
                </c:pt>
                <c:pt idx="325">
                  <c:v>-0.42899999999999999</c:v>
                </c:pt>
                <c:pt idx="326">
                  <c:v>-0.19900000000000001</c:v>
                </c:pt>
                <c:pt idx="327">
                  <c:v>-0.48399999999999999</c:v>
                </c:pt>
                <c:pt idx="328">
                  <c:v>-0.47199999999999998</c:v>
                </c:pt>
                <c:pt idx="329">
                  <c:v>-0.33100000000000002</c:v>
                </c:pt>
                <c:pt idx="330">
                  <c:v>0.31900000000000001</c:v>
                </c:pt>
                <c:pt idx="331">
                  <c:v>0.64700000000000002</c:v>
                </c:pt>
                <c:pt idx="332">
                  <c:v>0.30399999999999999</c:v>
                </c:pt>
                <c:pt idx="333">
                  <c:v>0.21</c:v>
                </c:pt>
                <c:pt idx="334">
                  <c:v>0.217</c:v>
                </c:pt>
                <c:pt idx="335">
                  <c:v>0.20200000000000001</c:v>
                </c:pt>
                <c:pt idx="336">
                  <c:v>0.377</c:v>
                </c:pt>
                <c:pt idx="337">
                  <c:v>0.35699999999999998</c:v>
                </c:pt>
                <c:pt idx="338">
                  <c:v>0.27400000000000002</c:v>
                </c:pt>
                <c:pt idx="339">
                  <c:v>0.499</c:v>
                </c:pt>
                <c:pt idx="340">
                  <c:v>-0.36199999999999999</c:v>
                </c:pt>
                <c:pt idx="341">
                  <c:v>-0.32500000000000001</c:v>
                </c:pt>
                <c:pt idx="342">
                  <c:v>0.23599999999999999</c:v>
                </c:pt>
                <c:pt idx="343">
                  <c:v>0.53800000000000003</c:v>
                </c:pt>
                <c:pt idx="344">
                  <c:v>-0.43</c:v>
                </c:pt>
                <c:pt idx="345">
                  <c:v>0.25700000000000001</c:v>
                </c:pt>
                <c:pt idx="346">
                  <c:v>-0.39600000000000002</c:v>
                </c:pt>
                <c:pt idx="347">
                  <c:v>-0.375</c:v>
                </c:pt>
                <c:pt idx="348">
                  <c:v>0.64200000000000002</c:v>
                </c:pt>
                <c:pt idx="349">
                  <c:v>0.54500000000000004</c:v>
                </c:pt>
                <c:pt idx="350">
                  <c:v>0.74199999999999999</c:v>
                </c:pt>
                <c:pt idx="351">
                  <c:v>0.67200000000000004</c:v>
                </c:pt>
                <c:pt idx="352">
                  <c:v>0.754</c:v>
                </c:pt>
                <c:pt idx="353">
                  <c:v>-0.46600000000000003</c:v>
                </c:pt>
                <c:pt idx="354">
                  <c:v>0.58399999999999996</c:v>
                </c:pt>
                <c:pt idx="355">
                  <c:v>0.38100000000000001</c:v>
                </c:pt>
                <c:pt idx="356">
                  <c:v>0.49099999999999999</c:v>
                </c:pt>
                <c:pt idx="357">
                  <c:v>0.59899999999999998</c:v>
                </c:pt>
                <c:pt idx="358">
                  <c:v>0.48899999999999999</c:v>
                </c:pt>
                <c:pt idx="359">
                  <c:v>0.59299999999999997</c:v>
                </c:pt>
                <c:pt idx="360">
                  <c:v>-0.16200000000000001</c:v>
                </c:pt>
                <c:pt idx="361">
                  <c:v>0.58899999999999997</c:v>
                </c:pt>
                <c:pt idx="362">
                  <c:v>0.61199999999999999</c:v>
                </c:pt>
                <c:pt idx="363">
                  <c:v>0.52600000000000002</c:v>
                </c:pt>
                <c:pt idx="364">
                  <c:v>-0.40100000000000002</c:v>
                </c:pt>
                <c:pt idx="365">
                  <c:v>0.59699999999999998</c:v>
                </c:pt>
                <c:pt idx="366">
                  <c:v>0.59199999999999997</c:v>
                </c:pt>
                <c:pt idx="367">
                  <c:v>0.60899999999999999</c:v>
                </c:pt>
                <c:pt idx="368">
                  <c:v>0.74</c:v>
                </c:pt>
                <c:pt idx="369">
                  <c:v>0.70599999999999996</c:v>
                </c:pt>
                <c:pt idx="370">
                  <c:v>0.52900000000000003</c:v>
                </c:pt>
                <c:pt idx="371">
                  <c:v>0.501</c:v>
                </c:pt>
                <c:pt idx="372">
                  <c:v>0.51800000000000002</c:v>
                </c:pt>
                <c:pt idx="373">
                  <c:v>-0.44800000000000001</c:v>
                </c:pt>
                <c:pt idx="374">
                  <c:v>0.443</c:v>
                </c:pt>
                <c:pt idx="375">
                  <c:v>0.59099999999999997</c:v>
                </c:pt>
                <c:pt idx="376">
                  <c:v>0.38700000000000001</c:v>
                </c:pt>
                <c:pt idx="377">
                  <c:v>0.52900000000000003</c:v>
                </c:pt>
                <c:pt idx="378">
                  <c:v>0.71399999999999997</c:v>
                </c:pt>
                <c:pt idx="379">
                  <c:v>-0.34</c:v>
                </c:pt>
                <c:pt idx="380">
                  <c:v>-0.33400000000000002</c:v>
                </c:pt>
                <c:pt idx="381">
                  <c:v>0.61899999999999999</c:v>
                </c:pt>
                <c:pt idx="382">
                  <c:v>-0.45900000000000002</c:v>
                </c:pt>
                <c:pt idx="383">
                  <c:v>0.628</c:v>
                </c:pt>
                <c:pt idx="384">
                  <c:v>-0.41</c:v>
                </c:pt>
                <c:pt idx="385">
                  <c:v>0.42299999999999999</c:v>
                </c:pt>
                <c:pt idx="386">
                  <c:v>0.53700000000000003</c:v>
                </c:pt>
                <c:pt idx="387">
                  <c:v>0.41199999999999998</c:v>
                </c:pt>
                <c:pt idx="388">
                  <c:v>0.60099999999999998</c:v>
                </c:pt>
                <c:pt idx="389">
                  <c:v>0.60899999999999999</c:v>
                </c:pt>
                <c:pt idx="390">
                  <c:v>0.56499999999999995</c:v>
                </c:pt>
                <c:pt idx="391">
                  <c:v>0.54300000000000004</c:v>
                </c:pt>
                <c:pt idx="392">
                  <c:v>-0.23799999999999999</c:v>
                </c:pt>
                <c:pt idx="393">
                  <c:v>-0.33200000000000002</c:v>
                </c:pt>
                <c:pt idx="394">
                  <c:v>-0.49</c:v>
                </c:pt>
                <c:pt idx="395">
                  <c:v>0.46600000000000003</c:v>
                </c:pt>
                <c:pt idx="396">
                  <c:v>0.58499999999999996</c:v>
                </c:pt>
                <c:pt idx="397">
                  <c:v>-0.41399999999999998</c:v>
                </c:pt>
                <c:pt idx="398">
                  <c:v>-0.316</c:v>
                </c:pt>
                <c:pt idx="399">
                  <c:v>-0.40200000000000002</c:v>
                </c:pt>
                <c:pt idx="400">
                  <c:v>0.71599999999999997</c:v>
                </c:pt>
                <c:pt idx="401">
                  <c:v>0.52900000000000003</c:v>
                </c:pt>
                <c:pt idx="402">
                  <c:v>0.51700000000000002</c:v>
                </c:pt>
                <c:pt idx="403">
                  <c:v>0.64800000000000002</c:v>
                </c:pt>
                <c:pt idx="404">
                  <c:v>0.58299999999999996</c:v>
                </c:pt>
                <c:pt idx="405">
                  <c:v>-0.41699999999999998</c:v>
                </c:pt>
                <c:pt idx="406">
                  <c:v>0.40100000000000002</c:v>
                </c:pt>
                <c:pt idx="407">
                  <c:v>0.40500000000000003</c:v>
                </c:pt>
                <c:pt idx="408">
                  <c:v>-0.45700000000000002</c:v>
                </c:pt>
                <c:pt idx="409">
                  <c:v>0.40699999999999997</c:v>
                </c:pt>
                <c:pt idx="410">
                  <c:v>0.56799999999999995</c:v>
                </c:pt>
                <c:pt idx="411">
                  <c:v>0.49</c:v>
                </c:pt>
                <c:pt idx="412">
                  <c:v>0.82799999999999996</c:v>
                </c:pt>
                <c:pt idx="413">
                  <c:v>-0.36499999999999999</c:v>
                </c:pt>
                <c:pt idx="414">
                  <c:v>0.53100000000000003</c:v>
                </c:pt>
                <c:pt idx="415">
                  <c:v>0.27100000000000002</c:v>
                </c:pt>
                <c:pt idx="416">
                  <c:v>-0.307</c:v>
                </c:pt>
                <c:pt idx="417">
                  <c:v>-0.27400000000000002</c:v>
                </c:pt>
                <c:pt idx="418">
                  <c:v>-0.372</c:v>
                </c:pt>
                <c:pt idx="419">
                  <c:v>0.377</c:v>
                </c:pt>
                <c:pt idx="420">
                  <c:v>0.36699999999999999</c:v>
                </c:pt>
                <c:pt idx="421">
                  <c:v>0.42299999999999999</c:v>
                </c:pt>
                <c:pt idx="422">
                  <c:v>-0.30099999999999999</c:v>
                </c:pt>
                <c:pt idx="423">
                  <c:v>-0.66600000000000004</c:v>
                </c:pt>
                <c:pt idx="424">
                  <c:v>0.214</c:v>
                </c:pt>
                <c:pt idx="425">
                  <c:v>-0.28100000000000003</c:v>
                </c:pt>
                <c:pt idx="426">
                  <c:v>-0.32500000000000001</c:v>
                </c:pt>
                <c:pt idx="427">
                  <c:v>0.29099999999999998</c:v>
                </c:pt>
                <c:pt idx="428">
                  <c:v>0.56299999999999994</c:v>
                </c:pt>
                <c:pt idx="429">
                  <c:v>0.307</c:v>
                </c:pt>
                <c:pt idx="430">
                  <c:v>0.55500000000000005</c:v>
                </c:pt>
                <c:pt idx="431">
                  <c:v>-0.57199999999999995</c:v>
                </c:pt>
                <c:pt idx="432">
                  <c:v>-0.26900000000000002</c:v>
                </c:pt>
                <c:pt idx="433">
                  <c:v>-0.52800000000000002</c:v>
                </c:pt>
                <c:pt idx="434">
                  <c:v>0.64600000000000002</c:v>
                </c:pt>
                <c:pt idx="435">
                  <c:v>0.59</c:v>
                </c:pt>
                <c:pt idx="436">
                  <c:v>0.51300000000000001</c:v>
                </c:pt>
                <c:pt idx="437">
                  <c:v>0.60299999999999998</c:v>
                </c:pt>
                <c:pt idx="438">
                  <c:v>0.67500000000000004</c:v>
                </c:pt>
                <c:pt idx="439">
                  <c:v>0.55100000000000005</c:v>
                </c:pt>
                <c:pt idx="440">
                  <c:v>0.437</c:v>
                </c:pt>
                <c:pt idx="441">
                  <c:v>0.20699999999999999</c:v>
                </c:pt>
                <c:pt idx="442">
                  <c:v>0.46400000000000002</c:v>
                </c:pt>
                <c:pt idx="443">
                  <c:v>0.82899999999999996</c:v>
                </c:pt>
                <c:pt idx="444">
                  <c:v>0.38200000000000001</c:v>
                </c:pt>
                <c:pt idx="445">
                  <c:v>0.61299999999999999</c:v>
                </c:pt>
                <c:pt idx="446">
                  <c:v>0.39900000000000002</c:v>
                </c:pt>
                <c:pt idx="447">
                  <c:v>-0.45</c:v>
                </c:pt>
                <c:pt idx="448">
                  <c:v>-0.26300000000000001</c:v>
                </c:pt>
                <c:pt idx="449">
                  <c:v>0.44800000000000001</c:v>
                </c:pt>
                <c:pt idx="450">
                  <c:v>-0.21099999999999999</c:v>
                </c:pt>
                <c:pt idx="451">
                  <c:v>-0.374</c:v>
                </c:pt>
                <c:pt idx="452">
                  <c:v>-0.313</c:v>
                </c:pt>
                <c:pt idx="453">
                  <c:v>-0.30199999999999999</c:v>
                </c:pt>
                <c:pt idx="454">
                  <c:v>-0.17399999999999999</c:v>
                </c:pt>
                <c:pt idx="455">
                  <c:v>0.57699999999999996</c:v>
                </c:pt>
                <c:pt idx="456">
                  <c:v>-0.189</c:v>
                </c:pt>
                <c:pt idx="457">
                  <c:v>0.67800000000000005</c:v>
                </c:pt>
                <c:pt idx="458">
                  <c:v>0.40300000000000002</c:v>
                </c:pt>
                <c:pt idx="459">
                  <c:v>-0.51100000000000001</c:v>
                </c:pt>
                <c:pt idx="460">
                  <c:v>-0.439</c:v>
                </c:pt>
                <c:pt idx="461">
                  <c:v>0.63700000000000001</c:v>
                </c:pt>
                <c:pt idx="462">
                  <c:v>0.50900000000000001</c:v>
                </c:pt>
                <c:pt idx="463">
                  <c:v>-0.36599999999999999</c:v>
                </c:pt>
                <c:pt idx="464">
                  <c:v>0.27400000000000002</c:v>
                </c:pt>
                <c:pt idx="465">
                  <c:v>0.375</c:v>
                </c:pt>
                <c:pt idx="466">
                  <c:v>-0.11899999999999999</c:v>
                </c:pt>
                <c:pt idx="467">
                  <c:v>0.34</c:v>
                </c:pt>
                <c:pt idx="468">
                  <c:v>0.502</c:v>
                </c:pt>
                <c:pt idx="469">
                  <c:v>0.40100000000000002</c:v>
                </c:pt>
                <c:pt idx="470">
                  <c:v>0.41499999999999998</c:v>
                </c:pt>
                <c:pt idx="471">
                  <c:v>0.86599999999999999</c:v>
                </c:pt>
                <c:pt idx="472">
                  <c:v>0.40400000000000003</c:v>
                </c:pt>
                <c:pt idx="473">
                  <c:v>0.495</c:v>
                </c:pt>
                <c:pt idx="474">
                  <c:v>0.44400000000000001</c:v>
                </c:pt>
                <c:pt idx="475">
                  <c:v>0.106</c:v>
                </c:pt>
                <c:pt idx="476">
                  <c:v>-0.16800000000000001</c:v>
                </c:pt>
                <c:pt idx="477">
                  <c:v>-0.37</c:v>
                </c:pt>
                <c:pt idx="478">
                  <c:v>-0.33</c:v>
                </c:pt>
                <c:pt idx="479">
                  <c:v>-0.70899999999999996</c:v>
                </c:pt>
                <c:pt idx="480">
                  <c:v>-0.498</c:v>
                </c:pt>
                <c:pt idx="481">
                  <c:v>-0.32800000000000001</c:v>
                </c:pt>
                <c:pt idx="482">
                  <c:v>-0.23300000000000001</c:v>
                </c:pt>
                <c:pt idx="483">
                  <c:v>-0.23699999999999999</c:v>
                </c:pt>
                <c:pt idx="484">
                  <c:v>-0.439</c:v>
                </c:pt>
                <c:pt idx="485">
                  <c:v>0.28399999999999997</c:v>
                </c:pt>
                <c:pt idx="486">
                  <c:v>0.374</c:v>
                </c:pt>
                <c:pt idx="487">
                  <c:v>-0.14299999999999999</c:v>
                </c:pt>
                <c:pt idx="488">
                  <c:v>0.42799999999999999</c:v>
                </c:pt>
                <c:pt idx="489">
                  <c:v>0.52</c:v>
                </c:pt>
                <c:pt idx="490">
                  <c:v>-0.20499999999999999</c:v>
                </c:pt>
                <c:pt idx="491">
                  <c:v>0.83299999999999996</c:v>
                </c:pt>
                <c:pt idx="492">
                  <c:v>0.46200000000000002</c:v>
                </c:pt>
                <c:pt idx="493">
                  <c:v>0.45200000000000001</c:v>
                </c:pt>
                <c:pt idx="494">
                  <c:v>-0.27600000000000002</c:v>
                </c:pt>
                <c:pt idx="495">
                  <c:v>0.35099999999999998</c:v>
                </c:pt>
                <c:pt idx="496">
                  <c:v>-0.28299999999999997</c:v>
                </c:pt>
                <c:pt idx="497">
                  <c:v>-0.36199999999999999</c:v>
                </c:pt>
                <c:pt idx="498">
                  <c:v>-0.498</c:v>
                </c:pt>
                <c:pt idx="499">
                  <c:v>-0.28000000000000003</c:v>
                </c:pt>
                <c:pt idx="500">
                  <c:v>-0.45800000000000002</c:v>
                </c:pt>
                <c:pt idx="501">
                  <c:v>-0.30499999999999999</c:v>
                </c:pt>
                <c:pt idx="502">
                  <c:v>-0.35</c:v>
                </c:pt>
                <c:pt idx="503">
                  <c:v>0.45300000000000001</c:v>
                </c:pt>
                <c:pt idx="504">
                  <c:v>0.441</c:v>
                </c:pt>
                <c:pt idx="505">
                  <c:v>-0.15</c:v>
                </c:pt>
                <c:pt idx="506">
                  <c:v>0.33400000000000002</c:v>
                </c:pt>
                <c:pt idx="507">
                  <c:v>-0.443</c:v>
                </c:pt>
                <c:pt idx="508">
                  <c:v>0.37</c:v>
                </c:pt>
                <c:pt idx="509">
                  <c:v>0.55200000000000005</c:v>
                </c:pt>
                <c:pt idx="510">
                  <c:v>0.56200000000000006</c:v>
                </c:pt>
                <c:pt idx="511">
                  <c:v>-0.438</c:v>
                </c:pt>
                <c:pt idx="512">
                  <c:v>-0.313</c:v>
                </c:pt>
                <c:pt idx="513">
                  <c:v>-0.29799999999999999</c:v>
                </c:pt>
                <c:pt idx="514">
                  <c:v>0.623</c:v>
                </c:pt>
                <c:pt idx="515">
                  <c:v>-0.42899999999999999</c:v>
                </c:pt>
                <c:pt idx="516">
                  <c:v>-0.39</c:v>
                </c:pt>
                <c:pt idx="517">
                  <c:v>0.66800000000000004</c:v>
                </c:pt>
                <c:pt idx="518">
                  <c:v>0.40899999999999997</c:v>
                </c:pt>
                <c:pt idx="519">
                  <c:v>0.40799999999999997</c:v>
                </c:pt>
                <c:pt idx="520">
                  <c:v>0.38200000000000001</c:v>
                </c:pt>
                <c:pt idx="521">
                  <c:v>0.39</c:v>
                </c:pt>
                <c:pt idx="522">
                  <c:v>0.32100000000000001</c:v>
                </c:pt>
                <c:pt idx="523">
                  <c:v>0.499</c:v>
                </c:pt>
                <c:pt idx="524">
                  <c:v>0.85799999999999998</c:v>
                </c:pt>
                <c:pt idx="525">
                  <c:v>0.86099999999999999</c:v>
                </c:pt>
                <c:pt idx="526">
                  <c:v>0.38300000000000001</c:v>
                </c:pt>
                <c:pt idx="527">
                  <c:v>-0.50900000000000001</c:v>
                </c:pt>
                <c:pt idx="528">
                  <c:v>-0.375</c:v>
                </c:pt>
                <c:pt idx="529">
                  <c:v>-0.22700000000000001</c:v>
                </c:pt>
                <c:pt idx="530">
                  <c:v>-0.20300000000000001</c:v>
                </c:pt>
                <c:pt idx="531">
                  <c:v>-0.28799999999999998</c:v>
                </c:pt>
                <c:pt idx="532">
                  <c:v>-0.34200000000000003</c:v>
                </c:pt>
                <c:pt idx="533">
                  <c:v>-0.06</c:v>
                </c:pt>
                <c:pt idx="534">
                  <c:v>0.255</c:v>
                </c:pt>
                <c:pt idx="535">
                  <c:v>0.58899999999999997</c:v>
                </c:pt>
                <c:pt idx="536">
                  <c:v>-0.55000000000000004</c:v>
                </c:pt>
                <c:pt idx="537">
                  <c:v>0.54100000000000004</c:v>
                </c:pt>
                <c:pt idx="538">
                  <c:v>0.53</c:v>
                </c:pt>
              </c:numCache>
            </c:numRef>
          </c:xVal>
          <c:yVal>
            <c:numRef>
              <c:f>'Congress 114'!$C$2:$C$540</c:f>
              <c:numCache>
                <c:formatCode>General</c:formatCode>
                <c:ptCount val="539"/>
                <c:pt idx="0">
                  <c:v>0.32800000000000001</c:v>
                </c:pt>
                <c:pt idx="1">
                  <c:v>0.76500000000000001</c:v>
                </c:pt>
                <c:pt idx="2">
                  <c:v>0.51</c:v>
                </c:pt>
                <c:pt idx="3">
                  <c:v>0.68799999999999994</c:v>
                </c:pt>
                <c:pt idx="4">
                  <c:v>-0.34799999999999998</c:v>
                </c:pt>
                <c:pt idx="5">
                  <c:v>-0.124</c:v>
                </c:pt>
                <c:pt idx="6">
                  <c:v>0.46700000000000003</c:v>
                </c:pt>
                <c:pt idx="7">
                  <c:v>-5.0000000000000001E-3</c:v>
                </c:pt>
                <c:pt idx="8">
                  <c:v>5.0000000000000001E-3</c:v>
                </c:pt>
                <c:pt idx="9">
                  <c:v>1.4E-2</c:v>
                </c:pt>
                <c:pt idx="10">
                  <c:v>-0.216</c:v>
                </c:pt>
                <c:pt idx="11">
                  <c:v>-0.27200000000000002</c:v>
                </c:pt>
                <c:pt idx="12">
                  <c:v>-0.27200000000000002</c:v>
                </c:pt>
                <c:pt idx="13">
                  <c:v>-0.32700000000000001</c:v>
                </c:pt>
                <c:pt idx="14">
                  <c:v>-1.0999999999999999E-2</c:v>
                </c:pt>
                <c:pt idx="15">
                  <c:v>0.14000000000000001</c:v>
                </c:pt>
                <c:pt idx="16">
                  <c:v>3.9E-2</c:v>
                </c:pt>
                <c:pt idx="17">
                  <c:v>0.57099999999999995</c:v>
                </c:pt>
                <c:pt idx="18">
                  <c:v>0.16900000000000001</c:v>
                </c:pt>
                <c:pt idx="19">
                  <c:v>0.69899999999999995</c:v>
                </c:pt>
                <c:pt idx="20">
                  <c:v>0.43</c:v>
                </c:pt>
                <c:pt idx="21">
                  <c:v>0.216</c:v>
                </c:pt>
                <c:pt idx="22">
                  <c:v>-0.46300000000000002</c:v>
                </c:pt>
                <c:pt idx="23">
                  <c:v>-0.1</c:v>
                </c:pt>
                <c:pt idx="24">
                  <c:v>-0.56499999999999995</c:v>
                </c:pt>
                <c:pt idx="25">
                  <c:v>0.08</c:v>
                </c:pt>
                <c:pt idx="26">
                  <c:v>-0.16</c:v>
                </c:pt>
                <c:pt idx="27">
                  <c:v>-4.7E-2</c:v>
                </c:pt>
                <c:pt idx="28">
                  <c:v>0.20599999999999999</c:v>
                </c:pt>
                <c:pt idx="29">
                  <c:v>-0.114</c:v>
                </c:pt>
                <c:pt idx="30">
                  <c:v>0.222</c:v>
                </c:pt>
                <c:pt idx="31">
                  <c:v>-0.25800000000000001</c:v>
                </c:pt>
                <c:pt idx="32">
                  <c:v>-0.19500000000000001</c:v>
                </c:pt>
                <c:pt idx="33">
                  <c:v>-0.63700000000000001</c:v>
                </c:pt>
                <c:pt idx="34">
                  <c:v>-0.45900000000000002</c:v>
                </c:pt>
                <c:pt idx="35">
                  <c:v>-9.5000000000000001E-2</c:v>
                </c:pt>
                <c:pt idx="36">
                  <c:v>0.54</c:v>
                </c:pt>
                <c:pt idx="37">
                  <c:v>-0.48199999999999998</c:v>
                </c:pt>
                <c:pt idx="38">
                  <c:v>-0.42</c:v>
                </c:pt>
                <c:pt idx="39">
                  <c:v>-0.43099999999999999</c:v>
                </c:pt>
                <c:pt idx="40">
                  <c:v>-0.219</c:v>
                </c:pt>
                <c:pt idx="41">
                  <c:v>0.37</c:v>
                </c:pt>
                <c:pt idx="42">
                  <c:v>0.25600000000000001</c:v>
                </c:pt>
                <c:pt idx="43">
                  <c:v>0.27600000000000002</c:v>
                </c:pt>
                <c:pt idx="44">
                  <c:v>-0.22700000000000001</c:v>
                </c:pt>
                <c:pt idx="45">
                  <c:v>0.14699999999999999</c:v>
                </c:pt>
                <c:pt idx="46">
                  <c:v>3.9E-2</c:v>
                </c:pt>
                <c:pt idx="47">
                  <c:v>-0.27700000000000002</c:v>
                </c:pt>
                <c:pt idx="48">
                  <c:v>-0.129</c:v>
                </c:pt>
                <c:pt idx="49">
                  <c:v>1.7000000000000001E-2</c:v>
                </c:pt>
                <c:pt idx="50">
                  <c:v>-0.124</c:v>
                </c:pt>
                <c:pt idx="51">
                  <c:v>0.124</c:v>
                </c:pt>
                <c:pt idx="52">
                  <c:v>-0.22600000000000001</c:v>
                </c:pt>
                <c:pt idx="53">
                  <c:v>-0.505</c:v>
                </c:pt>
                <c:pt idx="54">
                  <c:v>-0.26500000000000001</c:v>
                </c:pt>
                <c:pt idx="55">
                  <c:v>4.7E-2</c:v>
                </c:pt>
                <c:pt idx="56">
                  <c:v>5.6000000000000001E-2</c:v>
                </c:pt>
                <c:pt idx="57">
                  <c:v>-0.14000000000000001</c:v>
                </c:pt>
                <c:pt idx="58">
                  <c:v>-0.154</c:v>
                </c:pt>
                <c:pt idx="59">
                  <c:v>-0.33500000000000002</c:v>
                </c:pt>
                <c:pt idx="60">
                  <c:v>-0.192</c:v>
                </c:pt>
                <c:pt idx="61">
                  <c:v>-0.14000000000000001</c:v>
                </c:pt>
                <c:pt idx="62">
                  <c:v>0.23200000000000001</c:v>
                </c:pt>
                <c:pt idx="63">
                  <c:v>-7.5999999999999998E-2</c:v>
                </c:pt>
                <c:pt idx="64">
                  <c:v>-0.376</c:v>
                </c:pt>
                <c:pt idx="65">
                  <c:v>0.26</c:v>
                </c:pt>
                <c:pt idx="66">
                  <c:v>2.5000000000000001E-2</c:v>
                </c:pt>
                <c:pt idx="67">
                  <c:v>-0.38200000000000001</c:v>
                </c:pt>
                <c:pt idx="68">
                  <c:v>-0.40500000000000003</c:v>
                </c:pt>
                <c:pt idx="69">
                  <c:v>-1.2999999999999999E-2</c:v>
                </c:pt>
                <c:pt idx="70">
                  <c:v>0.28199999999999997</c:v>
                </c:pt>
                <c:pt idx="71">
                  <c:v>0.13500000000000001</c:v>
                </c:pt>
                <c:pt idx="72">
                  <c:v>-8.1000000000000003E-2</c:v>
                </c:pt>
                <c:pt idx="73">
                  <c:v>-7.1999999999999995E-2</c:v>
                </c:pt>
                <c:pt idx="74">
                  <c:v>-0.29099999999999998</c:v>
                </c:pt>
                <c:pt idx="75">
                  <c:v>-0.61399999999999999</c:v>
                </c:pt>
                <c:pt idx="76">
                  <c:v>3.9E-2</c:v>
                </c:pt>
                <c:pt idx="77">
                  <c:v>-0.54400000000000004</c:v>
                </c:pt>
                <c:pt idx="78">
                  <c:v>0.27200000000000002</c:v>
                </c:pt>
                <c:pt idx="79">
                  <c:v>-0.11899999999999999</c:v>
                </c:pt>
                <c:pt idx="80">
                  <c:v>0.185</c:v>
                </c:pt>
                <c:pt idx="81">
                  <c:v>-4.4999999999999998E-2</c:v>
                </c:pt>
                <c:pt idx="82">
                  <c:v>6.6000000000000003E-2</c:v>
                </c:pt>
                <c:pt idx="83">
                  <c:v>-9.5000000000000001E-2</c:v>
                </c:pt>
                <c:pt idx="84">
                  <c:v>-0.23599999999999999</c:v>
                </c:pt>
                <c:pt idx="85">
                  <c:v>-0.109</c:v>
                </c:pt>
                <c:pt idx="86">
                  <c:v>-0.14199999999999999</c:v>
                </c:pt>
                <c:pt idx="87">
                  <c:v>0.155</c:v>
                </c:pt>
                <c:pt idx="88">
                  <c:v>0.255</c:v>
                </c:pt>
                <c:pt idx="89">
                  <c:v>-0.432</c:v>
                </c:pt>
                <c:pt idx="90">
                  <c:v>0.33700000000000002</c:v>
                </c:pt>
                <c:pt idx="91">
                  <c:v>0.192</c:v>
                </c:pt>
                <c:pt idx="92">
                  <c:v>-0.109</c:v>
                </c:pt>
                <c:pt idx="93">
                  <c:v>0.13700000000000001</c:v>
                </c:pt>
                <c:pt idx="94">
                  <c:v>-0.28100000000000003</c:v>
                </c:pt>
                <c:pt idx="95">
                  <c:v>-0.45700000000000002</c:v>
                </c:pt>
                <c:pt idx="96">
                  <c:v>0.114</c:v>
                </c:pt>
                <c:pt idx="97">
                  <c:v>7.6999999999999999E-2</c:v>
                </c:pt>
                <c:pt idx="98">
                  <c:v>8.4000000000000005E-2</c:v>
                </c:pt>
                <c:pt idx="99">
                  <c:v>5.8000000000000003E-2</c:v>
                </c:pt>
                <c:pt idx="100">
                  <c:v>4.1000000000000002E-2</c:v>
                </c:pt>
                <c:pt idx="101">
                  <c:v>0.123</c:v>
                </c:pt>
                <c:pt idx="102">
                  <c:v>-0.13</c:v>
                </c:pt>
                <c:pt idx="103">
                  <c:v>8.5000000000000006E-2</c:v>
                </c:pt>
                <c:pt idx="104">
                  <c:v>-2.5999999999999999E-2</c:v>
                </c:pt>
                <c:pt idx="105">
                  <c:v>-0.50900000000000001</c:v>
                </c:pt>
                <c:pt idx="106">
                  <c:v>0.16</c:v>
                </c:pt>
                <c:pt idx="107">
                  <c:v>-4.2000000000000003E-2</c:v>
                </c:pt>
                <c:pt idx="108">
                  <c:v>-1.7999999999999999E-2</c:v>
                </c:pt>
                <c:pt idx="109">
                  <c:v>0.13</c:v>
                </c:pt>
                <c:pt idx="110">
                  <c:v>1.7999999999999999E-2</c:v>
                </c:pt>
                <c:pt idx="111">
                  <c:v>0.104</c:v>
                </c:pt>
                <c:pt idx="112">
                  <c:v>-0.182</c:v>
                </c:pt>
                <c:pt idx="113">
                  <c:v>-0.20499999999999999</c:v>
                </c:pt>
                <c:pt idx="114">
                  <c:v>0.27100000000000002</c:v>
                </c:pt>
                <c:pt idx="115">
                  <c:v>0.53700000000000003</c:v>
                </c:pt>
                <c:pt idx="116">
                  <c:v>0.189</c:v>
                </c:pt>
                <c:pt idx="117">
                  <c:v>0.09</c:v>
                </c:pt>
                <c:pt idx="118">
                  <c:v>-0.23899999999999999</c:v>
                </c:pt>
                <c:pt idx="119">
                  <c:v>1.7000000000000001E-2</c:v>
                </c:pt>
                <c:pt idx="120">
                  <c:v>-0.254</c:v>
                </c:pt>
                <c:pt idx="121">
                  <c:v>0.34300000000000003</c:v>
                </c:pt>
                <c:pt idx="122">
                  <c:v>0.107</c:v>
                </c:pt>
                <c:pt idx="123">
                  <c:v>-0.1</c:v>
                </c:pt>
                <c:pt idx="124">
                  <c:v>-5.8000000000000003E-2</c:v>
                </c:pt>
                <c:pt idx="125">
                  <c:v>0.435</c:v>
                </c:pt>
                <c:pt idx="126">
                  <c:v>0.189</c:v>
                </c:pt>
                <c:pt idx="127">
                  <c:v>-0.10299999999999999</c:v>
                </c:pt>
                <c:pt idx="128">
                  <c:v>-3.7999999999999999E-2</c:v>
                </c:pt>
                <c:pt idx="129">
                  <c:v>8.9999999999999993E-3</c:v>
                </c:pt>
                <c:pt idx="130">
                  <c:v>-0.16300000000000001</c:v>
                </c:pt>
                <c:pt idx="131">
                  <c:v>-0.626</c:v>
                </c:pt>
                <c:pt idx="132">
                  <c:v>0.28000000000000003</c:v>
                </c:pt>
                <c:pt idx="133">
                  <c:v>-0.183</c:v>
                </c:pt>
                <c:pt idx="134">
                  <c:v>-6.0000000000000001E-3</c:v>
                </c:pt>
                <c:pt idx="135">
                  <c:v>0.219</c:v>
                </c:pt>
                <c:pt idx="136">
                  <c:v>-0.25700000000000001</c:v>
                </c:pt>
                <c:pt idx="137">
                  <c:v>-0.30099999999999999</c:v>
                </c:pt>
                <c:pt idx="138">
                  <c:v>7.0999999999999994E-2</c:v>
                </c:pt>
                <c:pt idx="139">
                  <c:v>-0.22</c:v>
                </c:pt>
                <c:pt idx="140">
                  <c:v>6.5000000000000002E-2</c:v>
                </c:pt>
                <c:pt idx="141">
                  <c:v>-0.27600000000000002</c:v>
                </c:pt>
                <c:pt idx="142">
                  <c:v>-0.20699999999999999</c:v>
                </c:pt>
                <c:pt idx="143">
                  <c:v>-0.184</c:v>
                </c:pt>
                <c:pt idx="144">
                  <c:v>0.372</c:v>
                </c:pt>
                <c:pt idx="145">
                  <c:v>0.111</c:v>
                </c:pt>
                <c:pt idx="146">
                  <c:v>-6.0000000000000001E-3</c:v>
                </c:pt>
                <c:pt idx="147">
                  <c:v>0.17199999999999999</c:v>
                </c:pt>
                <c:pt idx="148">
                  <c:v>0.315</c:v>
                </c:pt>
                <c:pt idx="149">
                  <c:v>8.5000000000000006E-2</c:v>
                </c:pt>
                <c:pt idx="150">
                  <c:v>0.185</c:v>
                </c:pt>
                <c:pt idx="151">
                  <c:v>7.0000000000000007E-2</c:v>
                </c:pt>
                <c:pt idx="152">
                  <c:v>0.25700000000000001</c:v>
                </c:pt>
                <c:pt idx="153">
                  <c:v>0.47799999999999998</c:v>
                </c:pt>
                <c:pt idx="154">
                  <c:v>-0.11899999999999999</c:v>
                </c:pt>
                <c:pt idx="155">
                  <c:v>-0.122</c:v>
                </c:pt>
                <c:pt idx="156">
                  <c:v>0.44700000000000001</c:v>
                </c:pt>
                <c:pt idx="157">
                  <c:v>2.9000000000000001E-2</c:v>
                </c:pt>
                <c:pt idx="158">
                  <c:v>0.13100000000000001</c:v>
                </c:pt>
                <c:pt idx="159">
                  <c:v>0.32800000000000001</c:v>
                </c:pt>
                <c:pt idx="160">
                  <c:v>0.14399999999999999</c:v>
                </c:pt>
                <c:pt idx="161">
                  <c:v>-0.39500000000000002</c:v>
                </c:pt>
                <c:pt idx="162">
                  <c:v>-4.9000000000000002E-2</c:v>
                </c:pt>
                <c:pt idx="163">
                  <c:v>6.6000000000000003E-2</c:v>
                </c:pt>
                <c:pt idx="164">
                  <c:v>0.38200000000000001</c:v>
                </c:pt>
                <c:pt idx="165">
                  <c:v>-0.46600000000000003</c:v>
                </c:pt>
                <c:pt idx="166">
                  <c:v>8.1000000000000003E-2</c:v>
                </c:pt>
                <c:pt idx="167">
                  <c:v>8.6999999999999994E-2</c:v>
                </c:pt>
                <c:pt idx="168">
                  <c:v>0.23799999999999999</c:v>
                </c:pt>
                <c:pt idx="169">
                  <c:v>0.182</c:v>
                </c:pt>
                <c:pt idx="170">
                  <c:v>-5.8999999999999997E-2</c:v>
                </c:pt>
                <c:pt idx="171">
                  <c:v>0.33100000000000002</c:v>
                </c:pt>
                <c:pt idx="172">
                  <c:v>-0.24</c:v>
                </c:pt>
                <c:pt idx="173">
                  <c:v>-0.79700000000000004</c:v>
                </c:pt>
                <c:pt idx="174">
                  <c:v>7.1999999999999995E-2</c:v>
                </c:pt>
                <c:pt idx="175">
                  <c:v>0.443</c:v>
                </c:pt>
                <c:pt idx="176">
                  <c:v>0.21299999999999999</c:v>
                </c:pt>
                <c:pt idx="177">
                  <c:v>0.35099999999999998</c:v>
                </c:pt>
                <c:pt idx="178">
                  <c:v>0.308</c:v>
                </c:pt>
                <c:pt idx="179">
                  <c:v>2.1999999999999999E-2</c:v>
                </c:pt>
                <c:pt idx="180">
                  <c:v>0.496</c:v>
                </c:pt>
                <c:pt idx="181">
                  <c:v>-7.0000000000000007E-2</c:v>
                </c:pt>
                <c:pt idx="182">
                  <c:v>-0.41899999999999998</c:v>
                </c:pt>
                <c:pt idx="183">
                  <c:v>-0.246</c:v>
                </c:pt>
                <c:pt idx="184">
                  <c:v>-0.19800000000000001</c:v>
                </c:pt>
                <c:pt idx="185">
                  <c:v>0.17199999999999999</c:v>
                </c:pt>
                <c:pt idx="186">
                  <c:v>-0.10299999999999999</c:v>
                </c:pt>
                <c:pt idx="187">
                  <c:v>-0.29399999999999998</c:v>
                </c:pt>
                <c:pt idx="188">
                  <c:v>0.129</c:v>
                </c:pt>
                <c:pt idx="189">
                  <c:v>2.3E-2</c:v>
                </c:pt>
                <c:pt idx="190">
                  <c:v>-0.14000000000000001</c:v>
                </c:pt>
                <c:pt idx="191">
                  <c:v>-0.159</c:v>
                </c:pt>
                <c:pt idx="192">
                  <c:v>-0.12</c:v>
                </c:pt>
                <c:pt idx="193">
                  <c:v>-0.33800000000000002</c:v>
                </c:pt>
                <c:pt idx="194">
                  <c:v>-0.16800000000000001</c:v>
                </c:pt>
                <c:pt idx="195">
                  <c:v>-6.8000000000000005E-2</c:v>
                </c:pt>
                <c:pt idx="196">
                  <c:v>-0.51</c:v>
                </c:pt>
                <c:pt idx="197">
                  <c:v>1.9E-2</c:v>
                </c:pt>
                <c:pt idx="198">
                  <c:v>-0.1</c:v>
                </c:pt>
                <c:pt idx="199">
                  <c:v>2.5999999999999999E-2</c:v>
                </c:pt>
                <c:pt idx="200">
                  <c:v>-0.153</c:v>
                </c:pt>
                <c:pt idx="201">
                  <c:v>-0.15</c:v>
                </c:pt>
                <c:pt idx="202">
                  <c:v>-5.2999999999999999E-2</c:v>
                </c:pt>
                <c:pt idx="203">
                  <c:v>-0.76300000000000001</c:v>
                </c:pt>
                <c:pt idx="204">
                  <c:v>0.48099999999999998</c:v>
                </c:pt>
                <c:pt idx="205">
                  <c:v>-0.11899999999999999</c:v>
                </c:pt>
                <c:pt idx="206">
                  <c:v>-0.40200000000000002</c:v>
                </c:pt>
                <c:pt idx="207">
                  <c:v>8.3000000000000004E-2</c:v>
                </c:pt>
                <c:pt idx="208">
                  <c:v>0.156</c:v>
                </c:pt>
                <c:pt idx="209">
                  <c:v>-7.4999999999999997E-2</c:v>
                </c:pt>
                <c:pt idx="210">
                  <c:v>-1E-3</c:v>
                </c:pt>
                <c:pt idx="211">
                  <c:v>0.33800000000000002</c:v>
                </c:pt>
                <c:pt idx="212">
                  <c:v>3.9E-2</c:v>
                </c:pt>
                <c:pt idx="213">
                  <c:v>-0.46500000000000002</c:v>
                </c:pt>
                <c:pt idx="214">
                  <c:v>-3.2000000000000001E-2</c:v>
                </c:pt>
                <c:pt idx="215">
                  <c:v>0.17699999999999999</c:v>
                </c:pt>
                <c:pt idx="216">
                  <c:v>0.154</c:v>
                </c:pt>
                <c:pt idx="217">
                  <c:v>-0.13900000000000001</c:v>
                </c:pt>
                <c:pt idx="218">
                  <c:v>-0.154</c:v>
                </c:pt>
                <c:pt idx="219">
                  <c:v>-0.53200000000000003</c:v>
                </c:pt>
                <c:pt idx="220">
                  <c:v>-6.3E-2</c:v>
                </c:pt>
                <c:pt idx="221">
                  <c:v>0.755</c:v>
                </c:pt>
                <c:pt idx="222">
                  <c:v>-0.442</c:v>
                </c:pt>
                <c:pt idx="223">
                  <c:v>0.33400000000000002</c:v>
                </c:pt>
                <c:pt idx="224">
                  <c:v>0.434</c:v>
                </c:pt>
                <c:pt idx="225">
                  <c:v>0.55300000000000005</c:v>
                </c:pt>
                <c:pt idx="226">
                  <c:v>0.66</c:v>
                </c:pt>
                <c:pt idx="227">
                  <c:v>-4.4999999999999998E-2</c:v>
                </c:pt>
                <c:pt idx="228">
                  <c:v>0.33700000000000002</c:v>
                </c:pt>
                <c:pt idx="229">
                  <c:v>0.32700000000000001</c:v>
                </c:pt>
                <c:pt idx="230">
                  <c:v>0.52500000000000002</c:v>
                </c:pt>
                <c:pt idx="231">
                  <c:v>4.2000000000000003E-2</c:v>
                </c:pt>
                <c:pt idx="232">
                  <c:v>0.20300000000000001</c:v>
                </c:pt>
                <c:pt idx="233">
                  <c:v>0.46100000000000002</c:v>
                </c:pt>
                <c:pt idx="234">
                  <c:v>0.38</c:v>
                </c:pt>
                <c:pt idx="235">
                  <c:v>-7.2999999999999995E-2</c:v>
                </c:pt>
                <c:pt idx="236">
                  <c:v>-0.03</c:v>
                </c:pt>
                <c:pt idx="237">
                  <c:v>0.441</c:v>
                </c:pt>
                <c:pt idx="238">
                  <c:v>0.29899999999999999</c:v>
                </c:pt>
                <c:pt idx="239">
                  <c:v>-0.158</c:v>
                </c:pt>
                <c:pt idx="240">
                  <c:v>0.193</c:v>
                </c:pt>
                <c:pt idx="241">
                  <c:v>1.4E-2</c:v>
                </c:pt>
                <c:pt idx="242">
                  <c:v>0.20899999999999999</c:v>
                </c:pt>
                <c:pt idx="243">
                  <c:v>-7.2999999999999995E-2</c:v>
                </c:pt>
                <c:pt idx="244">
                  <c:v>-0.14699999999999999</c:v>
                </c:pt>
                <c:pt idx="245">
                  <c:v>0.23899999999999999</c:v>
                </c:pt>
                <c:pt idx="246">
                  <c:v>-0.17299999999999999</c:v>
                </c:pt>
                <c:pt idx="247">
                  <c:v>0.253</c:v>
                </c:pt>
                <c:pt idx="248">
                  <c:v>-0.17499999999999999</c:v>
                </c:pt>
                <c:pt idx="249">
                  <c:v>-0.24299999999999999</c:v>
                </c:pt>
                <c:pt idx="250">
                  <c:v>-0.17499999999999999</c:v>
                </c:pt>
                <c:pt idx="251">
                  <c:v>-0.19600000000000001</c:v>
                </c:pt>
                <c:pt idx="252">
                  <c:v>0.106</c:v>
                </c:pt>
                <c:pt idx="253">
                  <c:v>2.1999999999999999E-2</c:v>
                </c:pt>
                <c:pt idx="254">
                  <c:v>-0.14099999999999999</c:v>
                </c:pt>
                <c:pt idx="255">
                  <c:v>-0.249</c:v>
                </c:pt>
                <c:pt idx="256">
                  <c:v>-0.42699999999999999</c:v>
                </c:pt>
                <c:pt idx="257">
                  <c:v>0.13200000000000001</c:v>
                </c:pt>
                <c:pt idx="258">
                  <c:v>0.12</c:v>
                </c:pt>
                <c:pt idx="259">
                  <c:v>7.3999999999999996E-2</c:v>
                </c:pt>
                <c:pt idx="260">
                  <c:v>-7.0999999999999994E-2</c:v>
                </c:pt>
                <c:pt idx="261">
                  <c:v>-1.7000000000000001E-2</c:v>
                </c:pt>
                <c:pt idx="262">
                  <c:v>-5.0999999999999997E-2</c:v>
                </c:pt>
                <c:pt idx="263">
                  <c:v>-9.5000000000000001E-2</c:v>
                </c:pt>
                <c:pt idx="264">
                  <c:v>-0.05</c:v>
                </c:pt>
                <c:pt idx="265">
                  <c:v>-0.109</c:v>
                </c:pt>
                <c:pt idx="266">
                  <c:v>-0.34300000000000003</c:v>
                </c:pt>
                <c:pt idx="267">
                  <c:v>-6.6000000000000003E-2</c:v>
                </c:pt>
                <c:pt idx="268">
                  <c:v>-0.223</c:v>
                </c:pt>
                <c:pt idx="269">
                  <c:v>-0.53300000000000003</c:v>
                </c:pt>
                <c:pt idx="270">
                  <c:v>0.14699999999999999</c:v>
                </c:pt>
                <c:pt idx="271">
                  <c:v>-0.27800000000000002</c:v>
                </c:pt>
                <c:pt idx="272">
                  <c:v>-0.34100000000000003</c:v>
                </c:pt>
                <c:pt idx="273">
                  <c:v>-6.4000000000000001E-2</c:v>
                </c:pt>
                <c:pt idx="274">
                  <c:v>-0.39500000000000002</c:v>
                </c:pt>
                <c:pt idx="275">
                  <c:v>-5.8000000000000003E-2</c:v>
                </c:pt>
                <c:pt idx="276">
                  <c:v>-0.15</c:v>
                </c:pt>
                <c:pt idx="277">
                  <c:v>9.9000000000000005E-2</c:v>
                </c:pt>
                <c:pt idx="278">
                  <c:v>-0.45500000000000002</c:v>
                </c:pt>
                <c:pt idx="279">
                  <c:v>-0.255</c:v>
                </c:pt>
                <c:pt idx="280">
                  <c:v>7.6999999999999999E-2</c:v>
                </c:pt>
                <c:pt idx="281">
                  <c:v>-0.14499999999999999</c:v>
                </c:pt>
                <c:pt idx="282">
                  <c:v>0.115</c:v>
                </c:pt>
                <c:pt idx="283">
                  <c:v>-0.02</c:v>
                </c:pt>
                <c:pt idx="284">
                  <c:v>-0.105</c:v>
                </c:pt>
                <c:pt idx="285">
                  <c:v>-1.9E-2</c:v>
                </c:pt>
                <c:pt idx="286">
                  <c:v>0.26600000000000001</c:v>
                </c:pt>
                <c:pt idx="287">
                  <c:v>0.26700000000000002</c:v>
                </c:pt>
                <c:pt idx="288">
                  <c:v>0.33800000000000002</c:v>
                </c:pt>
                <c:pt idx="289">
                  <c:v>-0.22600000000000001</c:v>
                </c:pt>
                <c:pt idx="290">
                  <c:v>-1.6E-2</c:v>
                </c:pt>
                <c:pt idx="291">
                  <c:v>0.224</c:v>
                </c:pt>
                <c:pt idx="292">
                  <c:v>2.9000000000000001E-2</c:v>
                </c:pt>
                <c:pt idx="293">
                  <c:v>0.14399999999999999</c:v>
                </c:pt>
                <c:pt idx="294">
                  <c:v>0.33500000000000002</c:v>
                </c:pt>
                <c:pt idx="295">
                  <c:v>0.432</c:v>
                </c:pt>
                <c:pt idx="296">
                  <c:v>0.184</c:v>
                </c:pt>
                <c:pt idx="297">
                  <c:v>-0.13500000000000001</c:v>
                </c:pt>
                <c:pt idx="298">
                  <c:v>5.0000000000000001E-3</c:v>
                </c:pt>
                <c:pt idx="299">
                  <c:v>0.245</c:v>
                </c:pt>
                <c:pt idx="300">
                  <c:v>0.35199999999999998</c:v>
                </c:pt>
                <c:pt idx="301">
                  <c:v>-0.22500000000000001</c:v>
                </c:pt>
                <c:pt idx="302">
                  <c:v>0.249</c:v>
                </c:pt>
                <c:pt idx="303">
                  <c:v>0.104</c:v>
                </c:pt>
                <c:pt idx="304">
                  <c:v>-0.14399999999999999</c:v>
                </c:pt>
                <c:pt idx="305">
                  <c:v>0.36499999999999999</c:v>
                </c:pt>
                <c:pt idx="306">
                  <c:v>0.34300000000000003</c:v>
                </c:pt>
                <c:pt idx="307">
                  <c:v>0.39100000000000001</c:v>
                </c:pt>
                <c:pt idx="308">
                  <c:v>-0.19</c:v>
                </c:pt>
                <c:pt idx="309">
                  <c:v>0.123</c:v>
                </c:pt>
                <c:pt idx="310">
                  <c:v>0.185</c:v>
                </c:pt>
                <c:pt idx="311">
                  <c:v>0.114</c:v>
                </c:pt>
                <c:pt idx="312">
                  <c:v>1E-3</c:v>
                </c:pt>
                <c:pt idx="313">
                  <c:v>0.246</c:v>
                </c:pt>
                <c:pt idx="314">
                  <c:v>0.249</c:v>
                </c:pt>
                <c:pt idx="315">
                  <c:v>0.26700000000000002</c:v>
                </c:pt>
                <c:pt idx="316">
                  <c:v>0.22800000000000001</c:v>
                </c:pt>
                <c:pt idx="317">
                  <c:v>-0.14699999999999999</c:v>
                </c:pt>
                <c:pt idx="318">
                  <c:v>0.64</c:v>
                </c:pt>
                <c:pt idx="319">
                  <c:v>0.45900000000000002</c:v>
                </c:pt>
                <c:pt idx="320">
                  <c:v>0.40799999999999997</c:v>
                </c:pt>
                <c:pt idx="321">
                  <c:v>3.0000000000000001E-3</c:v>
                </c:pt>
                <c:pt idx="322">
                  <c:v>-0.35499999999999998</c:v>
                </c:pt>
                <c:pt idx="323">
                  <c:v>-8.0000000000000002E-3</c:v>
                </c:pt>
                <c:pt idx="324">
                  <c:v>-0.63100000000000001</c:v>
                </c:pt>
                <c:pt idx="325">
                  <c:v>-0.01</c:v>
                </c:pt>
                <c:pt idx="326">
                  <c:v>8.3000000000000004E-2</c:v>
                </c:pt>
                <c:pt idx="327">
                  <c:v>0.223</c:v>
                </c:pt>
                <c:pt idx="328">
                  <c:v>-5.3999999999999999E-2</c:v>
                </c:pt>
                <c:pt idx="329">
                  <c:v>-6.2E-2</c:v>
                </c:pt>
                <c:pt idx="330">
                  <c:v>0.51</c:v>
                </c:pt>
                <c:pt idx="331">
                  <c:v>-0.28799999999999998</c:v>
                </c:pt>
                <c:pt idx="332">
                  <c:v>0.43</c:v>
                </c:pt>
                <c:pt idx="333">
                  <c:v>-5.1999999999999998E-2</c:v>
                </c:pt>
                <c:pt idx="334">
                  <c:v>9.1999999999999998E-2</c:v>
                </c:pt>
                <c:pt idx="335">
                  <c:v>-0.186</c:v>
                </c:pt>
                <c:pt idx="336">
                  <c:v>0.35799999999999998</c:v>
                </c:pt>
                <c:pt idx="337">
                  <c:v>0.58299999999999996</c:v>
                </c:pt>
                <c:pt idx="338">
                  <c:v>0.41399999999999998</c:v>
                </c:pt>
                <c:pt idx="339">
                  <c:v>0.128</c:v>
                </c:pt>
                <c:pt idx="340">
                  <c:v>3.5999999999999997E-2</c:v>
                </c:pt>
                <c:pt idx="341">
                  <c:v>0.13</c:v>
                </c:pt>
                <c:pt idx="342">
                  <c:v>-6.3E-2</c:v>
                </c:pt>
                <c:pt idx="343">
                  <c:v>1.2E-2</c:v>
                </c:pt>
                <c:pt idx="344">
                  <c:v>4.4999999999999998E-2</c:v>
                </c:pt>
                <c:pt idx="345">
                  <c:v>0.21</c:v>
                </c:pt>
                <c:pt idx="346">
                  <c:v>-0.26</c:v>
                </c:pt>
                <c:pt idx="347">
                  <c:v>0.111</c:v>
                </c:pt>
                <c:pt idx="348">
                  <c:v>-0.76700000000000002</c:v>
                </c:pt>
                <c:pt idx="349">
                  <c:v>0.14799999999999999</c:v>
                </c:pt>
                <c:pt idx="350">
                  <c:v>-0.215</c:v>
                </c:pt>
                <c:pt idx="351">
                  <c:v>-3.2000000000000001E-2</c:v>
                </c:pt>
                <c:pt idx="352">
                  <c:v>-0.63200000000000001</c:v>
                </c:pt>
                <c:pt idx="353">
                  <c:v>0.28399999999999997</c:v>
                </c:pt>
                <c:pt idx="354">
                  <c:v>-0.217</c:v>
                </c:pt>
                <c:pt idx="355">
                  <c:v>0.47599999999999998</c:v>
                </c:pt>
                <c:pt idx="356">
                  <c:v>6.4000000000000001E-2</c:v>
                </c:pt>
                <c:pt idx="357">
                  <c:v>-0.42499999999999999</c:v>
                </c:pt>
                <c:pt idx="358">
                  <c:v>0.38600000000000001</c:v>
                </c:pt>
                <c:pt idx="359">
                  <c:v>-2.1999999999999999E-2</c:v>
                </c:pt>
                <c:pt idx="360">
                  <c:v>-6.0000000000000001E-3</c:v>
                </c:pt>
                <c:pt idx="361">
                  <c:v>0.371</c:v>
                </c:pt>
                <c:pt idx="362">
                  <c:v>0.215</c:v>
                </c:pt>
                <c:pt idx="363">
                  <c:v>0.18099999999999999</c:v>
                </c:pt>
                <c:pt idx="364">
                  <c:v>-0.41099999999999998</c:v>
                </c:pt>
                <c:pt idx="365">
                  <c:v>-0.23499999999999999</c:v>
                </c:pt>
                <c:pt idx="366">
                  <c:v>5.8000000000000003E-2</c:v>
                </c:pt>
                <c:pt idx="367">
                  <c:v>0.33900000000000002</c:v>
                </c:pt>
                <c:pt idx="368">
                  <c:v>0.108</c:v>
                </c:pt>
                <c:pt idx="369">
                  <c:v>0.124</c:v>
                </c:pt>
                <c:pt idx="370">
                  <c:v>7.5999999999999998E-2</c:v>
                </c:pt>
                <c:pt idx="371">
                  <c:v>0.47599999999999998</c:v>
                </c:pt>
                <c:pt idx="372">
                  <c:v>0.27600000000000002</c:v>
                </c:pt>
                <c:pt idx="373">
                  <c:v>0.39100000000000001</c:v>
                </c:pt>
                <c:pt idx="374">
                  <c:v>0.16200000000000001</c:v>
                </c:pt>
                <c:pt idx="375">
                  <c:v>0.47399999999999998</c:v>
                </c:pt>
                <c:pt idx="376">
                  <c:v>0.28199999999999997</c:v>
                </c:pt>
                <c:pt idx="377">
                  <c:v>0.38800000000000001</c:v>
                </c:pt>
                <c:pt idx="378">
                  <c:v>4.4999999999999998E-2</c:v>
                </c:pt>
                <c:pt idx="379">
                  <c:v>0.23499999999999999</c:v>
                </c:pt>
                <c:pt idx="380">
                  <c:v>-0.36599999999999999</c:v>
                </c:pt>
                <c:pt idx="381">
                  <c:v>0.46300000000000002</c:v>
                </c:pt>
                <c:pt idx="382">
                  <c:v>0.155</c:v>
                </c:pt>
                <c:pt idx="383">
                  <c:v>0.32200000000000001</c:v>
                </c:pt>
                <c:pt idx="384">
                  <c:v>0.105</c:v>
                </c:pt>
                <c:pt idx="385">
                  <c:v>6.6000000000000003E-2</c:v>
                </c:pt>
                <c:pt idx="386">
                  <c:v>0.43099999999999999</c:v>
                </c:pt>
                <c:pt idx="387">
                  <c:v>0.247</c:v>
                </c:pt>
                <c:pt idx="388">
                  <c:v>0.23899999999999999</c:v>
                </c:pt>
                <c:pt idx="389">
                  <c:v>0.26600000000000001</c:v>
                </c:pt>
                <c:pt idx="390">
                  <c:v>-0.153</c:v>
                </c:pt>
                <c:pt idx="391">
                  <c:v>8.6999999999999994E-2</c:v>
                </c:pt>
                <c:pt idx="392">
                  <c:v>0.68600000000000005</c:v>
                </c:pt>
                <c:pt idx="393">
                  <c:v>0.502</c:v>
                </c:pt>
                <c:pt idx="394">
                  <c:v>0.23200000000000001</c:v>
                </c:pt>
                <c:pt idx="395">
                  <c:v>0.69299999999999995</c:v>
                </c:pt>
                <c:pt idx="396">
                  <c:v>0.24399999999999999</c:v>
                </c:pt>
                <c:pt idx="397">
                  <c:v>0.29099999999999998</c:v>
                </c:pt>
                <c:pt idx="398">
                  <c:v>0.47599999999999998</c:v>
                </c:pt>
                <c:pt idx="399">
                  <c:v>-0.307</c:v>
                </c:pt>
                <c:pt idx="400">
                  <c:v>9.1999999999999998E-2</c:v>
                </c:pt>
                <c:pt idx="401">
                  <c:v>0.192</c:v>
                </c:pt>
                <c:pt idx="402">
                  <c:v>0.22500000000000001</c:v>
                </c:pt>
                <c:pt idx="403">
                  <c:v>-0.26200000000000001</c:v>
                </c:pt>
                <c:pt idx="404">
                  <c:v>-1.7999999999999999E-2</c:v>
                </c:pt>
                <c:pt idx="405">
                  <c:v>-0.28999999999999998</c:v>
                </c:pt>
                <c:pt idx="406">
                  <c:v>5.8999999999999997E-2</c:v>
                </c:pt>
                <c:pt idx="407">
                  <c:v>-8.4000000000000005E-2</c:v>
                </c:pt>
                <c:pt idx="408">
                  <c:v>0.04</c:v>
                </c:pt>
                <c:pt idx="409">
                  <c:v>0.218</c:v>
                </c:pt>
                <c:pt idx="410">
                  <c:v>0</c:v>
                </c:pt>
                <c:pt idx="411">
                  <c:v>5.8000000000000003E-2</c:v>
                </c:pt>
                <c:pt idx="412">
                  <c:v>-0.35499999999999998</c:v>
                </c:pt>
                <c:pt idx="413">
                  <c:v>-0.14699999999999999</c:v>
                </c:pt>
                <c:pt idx="414">
                  <c:v>-0.41499999999999998</c:v>
                </c:pt>
                <c:pt idx="415">
                  <c:v>0.54200000000000004</c:v>
                </c:pt>
                <c:pt idx="416">
                  <c:v>-8.0000000000000002E-3</c:v>
                </c:pt>
                <c:pt idx="417">
                  <c:v>-0.223</c:v>
                </c:pt>
                <c:pt idx="418">
                  <c:v>0.24199999999999999</c:v>
                </c:pt>
                <c:pt idx="419">
                  <c:v>-0.221</c:v>
                </c:pt>
                <c:pt idx="420">
                  <c:v>0.218</c:v>
                </c:pt>
                <c:pt idx="421">
                  <c:v>0.221</c:v>
                </c:pt>
                <c:pt idx="422">
                  <c:v>-6.0999999999999999E-2</c:v>
                </c:pt>
                <c:pt idx="423">
                  <c:v>-0.19700000000000001</c:v>
                </c:pt>
                <c:pt idx="424">
                  <c:v>-0.13600000000000001</c:v>
                </c:pt>
                <c:pt idx="425">
                  <c:v>-0.105</c:v>
                </c:pt>
                <c:pt idx="426">
                  <c:v>-8.6999999999999994E-2</c:v>
                </c:pt>
                <c:pt idx="427">
                  <c:v>0.14899999999999999</c:v>
                </c:pt>
                <c:pt idx="428">
                  <c:v>-0.216</c:v>
                </c:pt>
                <c:pt idx="429">
                  <c:v>0.29499999999999998</c:v>
                </c:pt>
                <c:pt idx="430">
                  <c:v>-0.223</c:v>
                </c:pt>
                <c:pt idx="431">
                  <c:v>-0.438</c:v>
                </c:pt>
                <c:pt idx="432">
                  <c:v>-0.09</c:v>
                </c:pt>
                <c:pt idx="433">
                  <c:v>-0.26700000000000002</c:v>
                </c:pt>
                <c:pt idx="434">
                  <c:v>-0.61699999999999999</c:v>
                </c:pt>
                <c:pt idx="435">
                  <c:v>-0.20200000000000001</c:v>
                </c:pt>
                <c:pt idx="436">
                  <c:v>-0.13700000000000001</c:v>
                </c:pt>
                <c:pt idx="437">
                  <c:v>-0.33300000000000002</c:v>
                </c:pt>
                <c:pt idx="438">
                  <c:v>-0.35699999999999998</c:v>
                </c:pt>
                <c:pt idx="439">
                  <c:v>0.16500000000000001</c:v>
                </c:pt>
                <c:pt idx="440">
                  <c:v>0.59099999999999997</c:v>
                </c:pt>
                <c:pt idx="441">
                  <c:v>-0.313</c:v>
                </c:pt>
                <c:pt idx="442">
                  <c:v>0.128</c:v>
                </c:pt>
                <c:pt idx="443">
                  <c:v>-0.55900000000000005</c:v>
                </c:pt>
                <c:pt idx="444">
                  <c:v>-0.621</c:v>
                </c:pt>
                <c:pt idx="445">
                  <c:v>0.23899999999999999</c:v>
                </c:pt>
                <c:pt idx="446">
                  <c:v>0.313</c:v>
                </c:pt>
                <c:pt idx="447">
                  <c:v>-0.42299999999999999</c:v>
                </c:pt>
                <c:pt idx="448">
                  <c:v>-0.188</c:v>
                </c:pt>
                <c:pt idx="449">
                  <c:v>0.121</c:v>
                </c:pt>
                <c:pt idx="450">
                  <c:v>-0.13800000000000001</c:v>
                </c:pt>
                <c:pt idx="451">
                  <c:v>-0.19800000000000001</c:v>
                </c:pt>
                <c:pt idx="452">
                  <c:v>-0.18</c:v>
                </c:pt>
                <c:pt idx="453">
                  <c:v>-0.249</c:v>
                </c:pt>
                <c:pt idx="454">
                  <c:v>-0.222</c:v>
                </c:pt>
                <c:pt idx="455">
                  <c:v>-0.23599999999999999</c:v>
                </c:pt>
                <c:pt idx="456">
                  <c:v>0.314</c:v>
                </c:pt>
                <c:pt idx="457">
                  <c:v>-0.36799999999999999</c:v>
                </c:pt>
                <c:pt idx="458">
                  <c:v>0.01</c:v>
                </c:pt>
                <c:pt idx="459">
                  <c:v>-4.1000000000000002E-2</c:v>
                </c:pt>
                <c:pt idx="460">
                  <c:v>-8.4000000000000005E-2</c:v>
                </c:pt>
                <c:pt idx="461">
                  <c:v>0.67700000000000005</c:v>
                </c:pt>
                <c:pt idx="462">
                  <c:v>0.33200000000000002</c:v>
                </c:pt>
                <c:pt idx="463">
                  <c:v>-0.39</c:v>
                </c:pt>
                <c:pt idx="464">
                  <c:v>-0.64700000000000002</c:v>
                </c:pt>
                <c:pt idx="465">
                  <c:v>-0.22700000000000001</c:v>
                </c:pt>
                <c:pt idx="466">
                  <c:v>0.432</c:v>
                </c:pt>
                <c:pt idx="467">
                  <c:v>-5.1999999999999998E-2</c:v>
                </c:pt>
                <c:pt idx="468">
                  <c:v>0.06</c:v>
                </c:pt>
                <c:pt idx="469">
                  <c:v>0.40699999999999997</c:v>
                </c:pt>
                <c:pt idx="470">
                  <c:v>-0.10199999999999999</c:v>
                </c:pt>
                <c:pt idx="471">
                  <c:v>-0.5</c:v>
                </c:pt>
                <c:pt idx="472">
                  <c:v>2.7E-2</c:v>
                </c:pt>
                <c:pt idx="473">
                  <c:v>0.32300000000000001</c:v>
                </c:pt>
                <c:pt idx="474">
                  <c:v>-1E-3</c:v>
                </c:pt>
                <c:pt idx="475">
                  <c:v>-0.59699999999999998</c:v>
                </c:pt>
                <c:pt idx="476">
                  <c:v>-0.33900000000000002</c:v>
                </c:pt>
                <c:pt idx="477">
                  <c:v>-0.128</c:v>
                </c:pt>
                <c:pt idx="478">
                  <c:v>-0.26600000000000001</c:v>
                </c:pt>
                <c:pt idx="479">
                  <c:v>-0.38700000000000001</c:v>
                </c:pt>
                <c:pt idx="480">
                  <c:v>-0.46400000000000002</c:v>
                </c:pt>
                <c:pt idx="481">
                  <c:v>2.1000000000000001E-2</c:v>
                </c:pt>
                <c:pt idx="482">
                  <c:v>-0.191</c:v>
                </c:pt>
                <c:pt idx="483">
                  <c:v>-0.182</c:v>
                </c:pt>
                <c:pt idx="484">
                  <c:v>-0.14699999999999999</c:v>
                </c:pt>
                <c:pt idx="485">
                  <c:v>8.4000000000000005E-2</c:v>
                </c:pt>
                <c:pt idx="486">
                  <c:v>0.435</c:v>
                </c:pt>
                <c:pt idx="487">
                  <c:v>-4.5999999999999999E-2</c:v>
                </c:pt>
                <c:pt idx="488">
                  <c:v>0.35599999999999998</c:v>
                </c:pt>
                <c:pt idx="489">
                  <c:v>2.7E-2</c:v>
                </c:pt>
                <c:pt idx="490">
                  <c:v>3.1E-2</c:v>
                </c:pt>
                <c:pt idx="491">
                  <c:v>-0.42299999999999999</c:v>
                </c:pt>
                <c:pt idx="492">
                  <c:v>0.41499999999999998</c:v>
                </c:pt>
                <c:pt idx="493">
                  <c:v>-0.33800000000000002</c:v>
                </c:pt>
                <c:pt idx="494">
                  <c:v>0.25800000000000001</c:v>
                </c:pt>
                <c:pt idx="495">
                  <c:v>-0.61199999999999999</c:v>
                </c:pt>
                <c:pt idx="496">
                  <c:v>-0.45700000000000002</c:v>
                </c:pt>
                <c:pt idx="497">
                  <c:v>-0.124</c:v>
                </c:pt>
                <c:pt idx="498">
                  <c:v>-0.57599999999999996</c:v>
                </c:pt>
                <c:pt idx="499">
                  <c:v>-0.04</c:v>
                </c:pt>
                <c:pt idx="500">
                  <c:v>0.17</c:v>
                </c:pt>
                <c:pt idx="501">
                  <c:v>4.0000000000000001E-3</c:v>
                </c:pt>
                <c:pt idx="502">
                  <c:v>-0.43099999999999999</c:v>
                </c:pt>
                <c:pt idx="503">
                  <c:v>-2.5999999999999999E-2</c:v>
                </c:pt>
                <c:pt idx="504">
                  <c:v>-5.1999999999999998E-2</c:v>
                </c:pt>
                <c:pt idx="505">
                  <c:v>0.44500000000000001</c:v>
                </c:pt>
                <c:pt idx="506">
                  <c:v>0.41499999999999998</c:v>
                </c:pt>
                <c:pt idx="507">
                  <c:v>-0.16300000000000001</c:v>
                </c:pt>
                <c:pt idx="508">
                  <c:v>-0.20399999999999999</c:v>
                </c:pt>
                <c:pt idx="509">
                  <c:v>3.9E-2</c:v>
                </c:pt>
                <c:pt idx="510">
                  <c:v>0.28599999999999998</c:v>
                </c:pt>
                <c:pt idx="511">
                  <c:v>-0.89900000000000002</c:v>
                </c:pt>
                <c:pt idx="512">
                  <c:v>-0.441</c:v>
                </c:pt>
                <c:pt idx="513">
                  <c:v>0.22900000000000001</c:v>
                </c:pt>
                <c:pt idx="514">
                  <c:v>-0.22800000000000001</c:v>
                </c:pt>
                <c:pt idx="515">
                  <c:v>-0.36199999999999999</c:v>
                </c:pt>
                <c:pt idx="516">
                  <c:v>-0.28899999999999998</c:v>
                </c:pt>
                <c:pt idx="517">
                  <c:v>6.9000000000000006E-2</c:v>
                </c:pt>
                <c:pt idx="518">
                  <c:v>-0.161</c:v>
                </c:pt>
                <c:pt idx="519">
                  <c:v>0.186</c:v>
                </c:pt>
                <c:pt idx="520">
                  <c:v>0.03</c:v>
                </c:pt>
                <c:pt idx="521">
                  <c:v>-0.28799999999999998</c:v>
                </c:pt>
                <c:pt idx="522">
                  <c:v>-0.128</c:v>
                </c:pt>
                <c:pt idx="523">
                  <c:v>-7.0000000000000001E-3</c:v>
                </c:pt>
                <c:pt idx="524">
                  <c:v>-0.19600000000000001</c:v>
                </c:pt>
                <c:pt idx="525">
                  <c:v>-0.50900000000000001</c:v>
                </c:pt>
                <c:pt idx="526">
                  <c:v>-1.4E-2</c:v>
                </c:pt>
                <c:pt idx="527">
                  <c:v>-0.29699999999999999</c:v>
                </c:pt>
                <c:pt idx="528">
                  <c:v>-0.15</c:v>
                </c:pt>
                <c:pt idx="529">
                  <c:v>-0.13600000000000001</c:v>
                </c:pt>
                <c:pt idx="530">
                  <c:v>-7.6999999999999999E-2</c:v>
                </c:pt>
                <c:pt idx="531">
                  <c:v>-0.42199999999999999</c:v>
                </c:pt>
                <c:pt idx="532">
                  <c:v>-0.32200000000000001</c:v>
                </c:pt>
                <c:pt idx="533">
                  <c:v>0.42399999999999999</c:v>
                </c:pt>
                <c:pt idx="534">
                  <c:v>0.09</c:v>
                </c:pt>
                <c:pt idx="535">
                  <c:v>-0.25</c:v>
                </c:pt>
                <c:pt idx="536">
                  <c:v>-0.248</c:v>
                </c:pt>
                <c:pt idx="537">
                  <c:v>0.22800000000000001</c:v>
                </c:pt>
                <c:pt idx="538">
                  <c:v>0.28599999999999998</c:v>
                </c:pt>
              </c:numCache>
            </c:numRef>
          </c:yVal>
          <c:smooth val="0"/>
          <c:extLst>
            <c:ext xmlns:c16="http://schemas.microsoft.com/office/drawing/2014/chart" uri="{C3380CC4-5D6E-409C-BE32-E72D297353CC}">
              <c16:uniqueId val="{00000000-6979-4C00-BA03-BC4B906DC32A}"/>
            </c:ext>
          </c:extLst>
        </c:ser>
        <c:dLbls>
          <c:showLegendKey val="0"/>
          <c:showVal val="0"/>
          <c:showCatName val="0"/>
          <c:showSerName val="0"/>
          <c:showPercent val="0"/>
          <c:showBubbleSize val="0"/>
        </c:dLbls>
        <c:axId val="1577636159"/>
        <c:axId val="1577641151"/>
      </c:scatterChart>
      <c:valAx>
        <c:axId val="1577636159"/>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77641151"/>
        <c:crosses val="autoZero"/>
        <c:crossBetween val="midCat"/>
      </c:valAx>
      <c:valAx>
        <c:axId val="157764115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77636159"/>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smtClean="0"/>
              <a:t>Congress 90</a:t>
            </a:r>
            <a:endParaRPr 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'Congress 90'!$C$1</c:f>
              <c:strCache>
                <c:ptCount val="1"/>
                <c:pt idx="0">
                  <c:v>alt_dimension</c:v>
                </c:pt>
              </c:strCache>
            </c:strRef>
          </c:tx>
          <c:spPr>
            <a:ln w="19050" cap="rnd">
              <a:noFill/>
              <a:round/>
            </a:ln>
            <a:effectLst/>
          </c:spPr>
          <c:marker>
            <c:symbol val="circle"/>
            <c:size val="5"/>
            <c:spPr>
              <a:solidFill>
                <a:schemeClr val="accent1"/>
              </a:solidFill>
              <a:ln w="9525">
                <a:solidFill>
                  <a:schemeClr val="accent1"/>
                </a:solidFill>
              </a:ln>
              <a:effectLst/>
            </c:spPr>
          </c:marker>
          <c:xVal>
            <c:numRef>
              <c:f>'Congress 90'!$B$2:$B$539</c:f>
              <c:numCache>
                <c:formatCode>General</c:formatCode>
                <c:ptCount val="538"/>
                <c:pt idx="0">
                  <c:v>-0.33700000000000002</c:v>
                </c:pt>
                <c:pt idx="1">
                  <c:v>0.17699999999999999</c:v>
                </c:pt>
                <c:pt idx="2">
                  <c:v>0.39800000000000002</c:v>
                </c:pt>
                <c:pt idx="3">
                  <c:v>-0.03</c:v>
                </c:pt>
                <c:pt idx="4">
                  <c:v>-4.2000000000000003E-2</c:v>
                </c:pt>
                <c:pt idx="5">
                  <c:v>-7.2999999999999995E-2</c:v>
                </c:pt>
                <c:pt idx="6">
                  <c:v>0.14599999999999999</c:v>
                </c:pt>
                <c:pt idx="7">
                  <c:v>-0.21299999999999999</c:v>
                </c:pt>
                <c:pt idx="8">
                  <c:v>-0.35799999999999998</c:v>
                </c:pt>
                <c:pt idx="9">
                  <c:v>9.5000000000000001E-2</c:v>
                </c:pt>
                <c:pt idx="10">
                  <c:v>0.22500000000000001</c:v>
                </c:pt>
                <c:pt idx="11">
                  <c:v>-0.38700000000000001</c:v>
                </c:pt>
                <c:pt idx="12">
                  <c:v>0.44700000000000001</c:v>
                </c:pt>
                <c:pt idx="13">
                  <c:v>1.2E-2</c:v>
                </c:pt>
                <c:pt idx="14">
                  <c:v>-0.23699999999999999</c:v>
                </c:pt>
                <c:pt idx="15">
                  <c:v>0.253</c:v>
                </c:pt>
                <c:pt idx="16">
                  <c:v>-0.32200000000000001</c:v>
                </c:pt>
                <c:pt idx="17">
                  <c:v>0.16</c:v>
                </c:pt>
                <c:pt idx="18">
                  <c:v>-0.439</c:v>
                </c:pt>
                <c:pt idx="19">
                  <c:v>-0.58199999999999996</c:v>
                </c:pt>
                <c:pt idx="20">
                  <c:v>-0.46800000000000003</c:v>
                </c:pt>
                <c:pt idx="21">
                  <c:v>-0.63400000000000001</c:v>
                </c:pt>
                <c:pt idx="22">
                  <c:v>0.11700000000000001</c:v>
                </c:pt>
                <c:pt idx="23">
                  <c:v>-0.51900000000000002</c:v>
                </c:pt>
                <c:pt idx="24">
                  <c:v>-0.42599999999999999</c:v>
                </c:pt>
                <c:pt idx="25">
                  <c:v>-0.59899999999999998</c:v>
                </c:pt>
                <c:pt idx="26">
                  <c:v>0.20499999999999999</c:v>
                </c:pt>
                <c:pt idx="27">
                  <c:v>0.29599999999999999</c:v>
                </c:pt>
                <c:pt idx="28">
                  <c:v>2.8000000000000001E-2</c:v>
                </c:pt>
                <c:pt idx="29">
                  <c:v>0.25</c:v>
                </c:pt>
                <c:pt idx="30">
                  <c:v>0.24299999999999999</c:v>
                </c:pt>
                <c:pt idx="31">
                  <c:v>-0.505</c:v>
                </c:pt>
                <c:pt idx="32">
                  <c:v>-0.46800000000000003</c:v>
                </c:pt>
                <c:pt idx="33">
                  <c:v>-0.38800000000000001</c:v>
                </c:pt>
                <c:pt idx="34">
                  <c:v>-0.46800000000000003</c:v>
                </c:pt>
                <c:pt idx="35">
                  <c:v>0.11899999999999999</c:v>
                </c:pt>
                <c:pt idx="36">
                  <c:v>-0.46700000000000003</c:v>
                </c:pt>
                <c:pt idx="37">
                  <c:v>0.42099999999999999</c:v>
                </c:pt>
                <c:pt idx="38">
                  <c:v>-0.51700000000000002</c:v>
                </c:pt>
                <c:pt idx="39">
                  <c:v>-0.53</c:v>
                </c:pt>
                <c:pt idx="40">
                  <c:v>0.48299999999999998</c:v>
                </c:pt>
                <c:pt idx="41">
                  <c:v>0.35799999999999998</c:v>
                </c:pt>
                <c:pt idx="42">
                  <c:v>0.35899999999999999</c:v>
                </c:pt>
                <c:pt idx="43">
                  <c:v>-0.48399999999999999</c:v>
                </c:pt>
                <c:pt idx="44">
                  <c:v>0.23400000000000001</c:v>
                </c:pt>
                <c:pt idx="45">
                  <c:v>0.183</c:v>
                </c:pt>
                <c:pt idx="46">
                  <c:v>-0.50600000000000001</c:v>
                </c:pt>
                <c:pt idx="47">
                  <c:v>-0.61</c:v>
                </c:pt>
                <c:pt idx="48">
                  <c:v>-0.39</c:v>
                </c:pt>
                <c:pt idx="49">
                  <c:v>0.27600000000000002</c:v>
                </c:pt>
                <c:pt idx="50">
                  <c:v>0.17299999999999999</c:v>
                </c:pt>
                <c:pt idx="51">
                  <c:v>-0.34699999999999998</c:v>
                </c:pt>
                <c:pt idx="52">
                  <c:v>0.48399999999999999</c:v>
                </c:pt>
                <c:pt idx="53">
                  <c:v>0.26400000000000001</c:v>
                </c:pt>
                <c:pt idx="54">
                  <c:v>-0.40100000000000002</c:v>
                </c:pt>
                <c:pt idx="55">
                  <c:v>-0.311</c:v>
                </c:pt>
                <c:pt idx="56">
                  <c:v>-0.28000000000000003</c:v>
                </c:pt>
                <c:pt idx="57">
                  <c:v>0.157</c:v>
                </c:pt>
                <c:pt idx="58">
                  <c:v>-0.33100000000000002</c:v>
                </c:pt>
                <c:pt idx="59">
                  <c:v>-0.315</c:v>
                </c:pt>
                <c:pt idx="60">
                  <c:v>-0.36099999999999999</c:v>
                </c:pt>
                <c:pt idx="61">
                  <c:v>-0.41699999999999998</c:v>
                </c:pt>
                <c:pt idx="62">
                  <c:v>-0.318</c:v>
                </c:pt>
                <c:pt idx="63">
                  <c:v>-0.313</c:v>
                </c:pt>
                <c:pt idx="64">
                  <c:v>-0.22800000000000001</c:v>
                </c:pt>
                <c:pt idx="65">
                  <c:v>0.159</c:v>
                </c:pt>
                <c:pt idx="66">
                  <c:v>0.27200000000000002</c:v>
                </c:pt>
                <c:pt idx="67">
                  <c:v>-0.128</c:v>
                </c:pt>
                <c:pt idx="68">
                  <c:v>-0.17299999999999999</c:v>
                </c:pt>
                <c:pt idx="69">
                  <c:v>-8.7999999999999995E-2</c:v>
                </c:pt>
                <c:pt idx="70">
                  <c:v>-7.0000000000000001E-3</c:v>
                </c:pt>
                <c:pt idx="71">
                  <c:v>0.30599999999999999</c:v>
                </c:pt>
                <c:pt idx="72">
                  <c:v>-0.23300000000000001</c:v>
                </c:pt>
                <c:pt idx="73">
                  <c:v>9.8000000000000004E-2</c:v>
                </c:pt>
                <c:pt idx="74">
                  <c:v>0.218</c:v>
                </c:pt>
                <c:pt idx="75">
                  <c:v>-8.5000000000000006E-2</c:v>
                </c:pt>
                <c:pt idx="76">
                  <c:v>0.24099999999999999</c:v>
                </c:pt>
                <c:pt idx="77">
                  <c:v>-0.42199999999999999</c:v>
                </c:pt>
                <c:pt idx="78">
                  <c:v>-0.4</c:v>
                </c:pt>
                <c:pt idx="79">
                  <c:v>-7.6999999999999999E-2</c:v>
                </c:pt>
                <c:pt idx="80">
                  <c:v>2.3E-2</c:v>
                </c:pt>
                <c:pt idx="81">
                  <c:v>-7.2999999999999995E-2</c:v>
                </c:pt>
                <c:pt idx="82">
                  <c:v>0.38600000000000001</c:v>
                </c:pt>
                <c:pt idx="83">
                  <c:v>0.189</c:v>
                </c:pt>
                <c:pt idx="84">
                  <c:v>0</c:v>
                </c:pt>
                <c:pt idx="85">
                  <c:v>-0.19500000000000001</c:v>
                </c:pt>
                <c:pt idx="86">
                  <c:v>-0.114</c:v>
                </c:pt>
                <c:pt idx="87">
                  <c:v>-0.13400000000000001</c:v>
                </c:pt>
                <c:pt idx="88">
                  <c:v>-0.19400000000000001</c:v>
                </c:pt>
                <c:pt idx="89">
                  <c:v>-0.51300000000000001</c:v>
                </c:pt>
                <c:pt idx="90">
                  <c:v>-0.379</c:v>
                </c:pt>
                <c:pt idx="91">
                  <c:v>0.49199999999999999</c:v>
                </c:pt>
                <c:pt idx="92">
                  <c:v>0.621</c:v>
                </c:pt>
                <c:pt idx="93">
                  <c:v>-0.52700000000000002</c:v>
                </c:pt>
                <c:pt idx="94">
                  <c:v>-0.51100000000000001</c:v>
                </c:pt>
                <c:pt idx="95">
                  <c:v>-0.42</c:v>
                </c:pt>
                <c:pt idx="96">
                  <c:v>0.34200000000000003</c:v>
                </c:pt>
                <c:pt idx="97">
                  <c:v>-0.38200000000000001</c:v>
                </c:pt>
                <c:pt idx="98">
                  <c:v>-0.505</c:v>
                </c:pt>
                <c:pt idx="99">
                  <c:v>-0.39800000000000002</c:v>
                </c:pt>
                <c:pt idx="100">
                  <c:v>-0.39</c:v>
                </c:pt>
                <c:pt idx="101">
                  <c:v>-0.49399999999999999</c:v>
                </c:pt>
                <c:pt idx="102">
                  <c:v>0.378</c:v>
                </c:pt>
                <c:pt idx="103">
                  <c:v>-0.28100000000000003</c:v>
                </c:pt>
                <c:pt idx="104">
                  <c:v>0.25600000000000001</c:v>
                </c:pt>
                <c:pt idx="105">
                  <c:v>0.36899999999999999</c:v>
                </c:pt>
                <c:pt idx="106">
                  <c:v>0.315</c:v>
                </c:pt>
                <c:pt idx="107">
                  <c:v>0.36099999999999999</c:v>
                </c:pt>
                <c:pt idx="108">
                  <c:v>0.183</c:v>
                </c:pt>
                <c:pt idx="109">
                  <c:v>0.30099999999999999</c:v>
                </c:pt>
                <c:pt idx="110">
                  <c:v>0.372</c:v>
                </c:pt>
                <c:pt idx="111">
                  <c:v>0.10299999999999999</c:v>
                </c:pt>
                <c:pt idx="112">
                  <c:v>0.246</c:v>
                </c:pt>
                <c:pt idx="113">
                  <c:v>-0.36399999999999999</c:v>
                </c:pt>
                <c:pt idx="114">
                  <c:v>0.185</c:v>
                </c:pt>
                <c:pt idx="115">
                  <c:v>-0.28399999999999997</c:v>
                </c:pt>
                <c:pt idx="116">
                  <c:v>-0.42899999999999999</c:v>
                </c:pt>
                <c:pt idx="117">
                  <c:v>-0.42199999999999999</c:v>
                </c:pt>
                <c:pt idx="118">
                  <c:v>0.27200000000000002</c:v>
                </c:pt>
                <c:pt idx="119">
                  <c:v>-0.46200000000000002</c:v>
                </c:pt>
                <c:pt idx="120">
                  <c:v>0.26700000000000002</c:v>
                </c:pt>
                <c:pt idx="121">
                  <c:v>-0.23300000000000001</c:v>
                </c:pt>
                <c:pt idx="122">
                  <c:v>0.23499999999999999</c:v>
                </c:pt>
                <c:pt idx="123">
                  <c:v>0.23599999999999999</c:v>
                </c:pt>
                <c:pt idx="124">
                  <c:v>0.28499999999999998</c:v>
                </c:pt>
                <c:pt idx="125">
                  <c:v>-0.17100000000000001</c:v>
                </c:pt>
                <c:pt idx="126">
                  <c:v>0.315</c:v>
                </c:pt>
                <c:pt idx="127">
                  <c:v>-7.0000000000000007E-2</c:v>
                </c:pt>
                <c:pt idx="128">
                  <c:v>0.17299999999999999</c:v>
                </c:pt>
                <c:pt idx="129">
                  <c:v>-0.41</c:v>
                </c:pt>
                <c:pt idx="130">
                  <c:v>0.95499999999999996</c:v>
                </c:pt>
                <c:pt idx="131">
                  <c:v>0.316</c:v>
                </c:pt>
                <c:pt idx="132">
                  <c:v>-0.313</c:v>
                </c:pt>
                <c:pt idx="133">
                  <c:v>0.307</c:v>
                </c:pt>
                <c:pt idx="134">
                  <c:v>0.36199999999999999</c:v>
                </c:pt>
                <c:pt idx="135">
                  <c:v>0.32200000000000001</c:v>
                </c:pt>
                <c:pt idx="136">
                  <c:v>0.17399999999999999</c:v>
                </c:pt>
                <c:pt idx="137">
                  <c:v>0.247</c:v>
                </c:pt>
                <c:pt idx="138">
                  <c:v>0.17499999999999999</c:v>
                </c:pt>
                <c:pt idx="139">
                  <c:v>0.189</c:v>
                </c:pt>
                <c:pt idx="140">
                  <c:v>-0.247</c:v>
                </c:pt>
                <c:pt idx="141">
                  <c:v>-0.28799999999999998</c:v>
                </c:pt>
                <c:pt idx="142">
                  <c:v>0.2</c:v>
                </c:pt>
                <c:pt idx="143">
                  <c:v>0.26</c:v>
                </c:pt>
                <c:pt idx="144">
                  <c:v>0.08</c:v>
                </c:pt>
                <c:pt idx="145">
                  <c:v>-0.20599999999999999</c:v>
                </c:pt>
                <c:pt idx="146">
                  <c:v>-0.34300000000000003</c:v>
                </c:pt>
                <c:pt idx="147">
                  <c:v>-7.9000000000000001E-2</c:v>
                </c:pt>
                <c:pt idx="148">
                  <c:v>-0.34799999999999998</c:v>
                </c:pt>
                <c:pt idx="149">
                  <c:v>-0.2</c:v>
                </c:pt>
                <c:pt idx="150">
                  <c:v>1.4999999999999999E-2</c:v>
                </c:pt>
                <c:pt idx="151">
                  <c:v>-5.6000000000000001E-2</c:v>
                </c:pt>
                <c:pt idx="152">
                  <c:v>0.33300000000000002</c:v>
                </c:pt>
                <c:pt idx="153">
                  <c:v>-0.23200000000000001</c:v>
                </c:pt>
                <c:pt idx="154">
                  <c:v>-2.5000000000000001E-2</c:v>
                </c:pt>
                <c:pt idx="155">
                  <c:v>-0.36</c:v>
                </c:pt>
                <c:pt idx="156">
                  <c:v>-0.46500000000000002</c:v>
                </c:pt>
                <c:pt idx="157">
                  <c:v>0.21299999999999999</c:v>
                </c:pt>
                <c:pt idx="158">
                  <c:v>-0.27400000000000002</c:v>
                </c:pt>
                <c:pt idx="159">
                  <c:v>-0.307</c:v>
                </c:pt>
                <c:pt idx="160">
                  <c:v>-0.17100000000000001</c:v>
                </c:pt>
                <c:pt idx="161">
                  <c:v>-0.32700000000000001</c:v>
                </c:pt>
                <c:pt idx="162">
                  <c:v>-3.3000000000000002E-2</c:v>
                </c:pt>
                <c:pt idx="163">
                  <c:v>-0.36799999999999999</c:v>
                </c:pt>
                <c:pt idx="164">
                  <c:v>-2.8000000000000001E-2</c:v>
                </c:pt>
                <c:pt idx="165">
                  <c:v>-2.3E-2</c:v>
                </c:pt>
                <c:pt idx="166">
                  <c:v>-0.30599999999999999</c:v>
                </c:pt>
                <c:pt idx="167">
                  <c:v>-0.23799999999999999</c:v>
                </c:pt>
                <c:pt idx="168">
                  <c:v>-0.29599999999999999</c:v>
                </c:pt>
                <c:pt idx="169">
                  <c:v>4.2999999999999997E-2</c:v>
                </c:pt>
                <c:pt idx="170">
                  <c:v>0.19600000000000001</c:v>
                </c:pt>
                <c:pt idx="171">
                  <c:v>-0.308</c:v>
                </c:pt>
                <c:pt idx="172">
                  <c:v>-0.40200000000000002</c:v>
                </c:pt>
                <c:pt idx="173">
                  <c:v>-7.0000000000000001E-3</c:v>
                </c:pt>
                <c:pt idx="174">
                  <c:v>-0.4</c:v>
                </c:pt>
                <c:pt idx="175">
                  <c:v>0.14799999999999999</c:v>
                </c:pt>
                <c:pt idx="176">
                  <c:v>-0.66</c:v>
                </c:pt>
                <c:pt idx="177">
                  <c:v>0.13400000000000001</c:v>
                </c:pt>
                <c:pt idx="178">
                  <c:v>0.30199999999999999</c:v>
                </c:pt>
                <c:pt idx="179">
                  <c:v>0.44400000000000001</c:v>
                </c:pt>
                <c:pt idx="180">
                  <c:v>0.28100000000000003</c:v>
                </c:pt>
                <c:pt idx="181">
                  <c:v>0.247</c:v>
                </c:pt>
                <c:pt idx="182">
                  <c:v>-7.4999999999999997E-2</c:v>
                </c:pt>
                <c:pt idx="183">
                  <c:v>0.2</c:v>
                </c:pt>
                <c:pt idx="184">
                  <c:v>0.247</c:v>
                </c:pt>
                <c:pt idx="185">
                  <c:v>0.27</c:v>
                </c:pt>
                <c:pt idx="186">
                  <c:v>0.16900000000000001</c:v>
                </c:pt>
                <c:pt idx="187">
                  <c:v>-0.45</c:v>
                </c:pt>
                <c:pt idx="188">
                  <c:v>-0.53900000000000003</c:v>
                </c:pt>
                <c:pt idx="189">
                  <c:v>-0.42699999999999999</c:v>
                </c:pt>
                <c:pt idx="190">
                  <c:v>-0.51600000000000001</c:v>
                </c:pt>
                <c:pt idx="191">
                  <c:v>-0.44800000000000001</c:v>
                </c:pt>
                <c:pt idx="192">
                  <c:v>-0.34399999999999997</c:v>
                </c:pt>
                <c:pt idx="193">
                  <c:v>0.22700000000000001</c:v>
                </c:pt>
                <c:pt idx="194">
                  <c:v>0.157</c:v>
                </c:pt>
                <c:pt idx="195">
                  <c:v>0.189</c:v>
                </c:pt>
                <c:pt idx="196">
                  <c:v>0.26800000000000002</c:v>
                </c:pt>
                <c:pt idx="197">
                  <c:v>0.27200000000000002</c:v>
                </c:pt>
                <c:pt idx="198">
                  <c:v>-0.38600000000000001</c:v>
                </c:pt>
                <c:pt idx="199">
                  <c:v>-0.46899999999999997</c:v>
                </c:pt>
                <c:pt idx="200">
                  <c:v>0.17899999999999999</c:v>
                </c:pt>
                <c:pt idx="201">
                  <c:v>0.29799999999999999</c:v>
                </c:pt>
                <c:pt idx="202">
                  <c:v>-0.48</c:v>
                </c:pt>
                <c:pt idx="203">
                  <c:v>5.1999999999999998E-2</c:v>
                </c:pt>
                <c:pt idx="204">
                  <c:v>-0.161</c:v>
                </c:pt>
                <c:pt idx="205">
                  <c:v>0.127</c:v>
                </c:pt>
                <c:pt idx="206">
                  <c:v>-6.6000000000000003E-2</c:v>
                </c:pt>
                <c:pt idx="207">
                  <c:v>1.7000000000000001E-2</c:v>
                </c:pt>
                <c:pt idx="208">
                  <c:v>5.1999999999999998E-2</c:v>
                </c:pt>
                <c:pt idx="209">
                  <c:v>-0.48899999999999999</c:v>
                </c:pt>
                <c:pt idx="210">
                  <c:v>0.51500000000000001</c:v>
                </c:pt>
                <c:pt idx="211">
                  <c:v>-0.38600000000000001</c:v>
                </c:pt>
                <c:pt idx="212">
                  <c:v>-0.184</c:v>
                </c:pt>
                <c:pt idx="213">
                  <c:v>-0.504</c:v>
                </c:pt>
                <c:pt idx="214">
                  <c:v>-0.112</c:v>
                </c:pt>
                <c:pt idx="215">
                  <c:v>0.79600000000000004</c:v>
                </c:pt>
                <c:pt idx="216">
                  <c:v>1E-3</c:v>
                </c:pt>
                <c:pt idx="217">
                  <c:v>-0.33200000000000002</c:v>
                </c:pt>
                <c:pt idx="218">
                  <c:v>-0.128</c:v>
                </c:pt>
                <c:pt idx="219">
                  <c:v>-0.497</c:v>
                </c:pt>
                <c:pt idx="220">
                  <c:v>0.23499999999999999</c:v>
                </c:pt>
                <c:pt idx="221">
                  <c:v>0.36399999999999999</c:v>
                </c:pt>
                <c:pt idx="222">
                  <c:v>0.215</c:v>
                </c:pt>
                <c:pt idx="223">
                  <c:v>0.33</c:v>
                </c:pt>
                <c:pt idx="224">
                  <c:v>-5.6000000000000001E-2</c:v>
                </c:pt>
                <c:pt idx="225">
                  <c:v>0.23599999999999999</c:v>
                </c:pt>
                <c:pt idx="226">
                  <c:v>0.218</c:v>
                </c:pt>
                <c:pt idx="227">
                  <c:v>0.27200000000000002</c:v>
                </c:pt>
                <c:pt idx="228">
                  <c:v>0.13900000000000001</c:v>
                </c:pt>
                <c:pt idx="229">
                  <c:v>-0.43099999999999999</c:v>
                </c:pt>
                <c:pt idx="230">
                  <c:v>-0.51100000000000001</c:v>
                </c:pt>
                <c:pt idx="231">
                  <c:v>0.17199999999999999</c:v>
                </c:pt>
                <c:pt idx="232">
                  <c:v>0.09</c:v>
                </c:pt>
                <c:pt idx="233">
                  <c:v>0.125</c:v>
                </c:pt>
                <c:pt idx="234">
                  <c:v>-0.29799999999999999</c:v>
                </c:pt>
                <c:pt idx="235">
                  <c:v>-0.48399999999999999</c:v>
                </c:pt>
                <c:pt idx="236">
                  <c:v>-0.435</c:v>
                </c:pt>
                <c:pt idx="237">
                  <c:v>-0.29899999999999999</c:v>
                </c:pt>
                <c:pt idx="238">
                  <c:v>7.0999999999999994E-2</c:v>
                </c:pt>
                <c:pt idx="239">
                  <c:v>-0.44</c:v>
                </c:pt>
                <c:pt idx="240">
                  <c:v>-0.38600000000000001</c:v>
                </c:pt>
                <c:pt idx="241">
                  <c:v>-0.42399999999999999</c:v>
                </c:pt>
                <c:pt idx="242">
                  <c:v>-0.22700000000000001</c:v>
                </c:pt>
                <c:pt idx="243">
                  <c:v>-0.21099999999999999</c:v>
                </c:pt>
                <c:pt idx="244">
                  <c:v>-0.16200000000000001</c:v>
                </c:pt>
                <c:pt idx="245">
                  <c:v>0.25</c:v>
                </c:pt>
                <c:pt idx="246">
                  <c:v>-0.26400000000000001</c:v>
                </c:pt>
                <c:pt idx="247">
                  <c:v>0.27700000000000002</c:v>
                </c:pt>
                <c:pt idx="248">
                  <c:v>-0.39600000000000002</c:v>
                </c:pt>
                <c:pt idx="249">
                  <c:v>-9.4E-2</c:v>
                </c:pt>
                <c:pt idx="250">
                  <c:v>-0.40200000000000002</c:v>
                </c:pt>
                <c:pt idx="251">
                  <c:v>-0.56200000000000006</c:v>
                </c:pt>
                <c:pt idx="252">
                  <c:v>-0.30299999999999999</c:v>
                </c:pt>
                <c:pt idx="253">
                  <c:v>-0.45700000000000002</c:v>
                </c:pt>
                <c:pt idx="254">
                  <c:v>-0.42299999999999999</c:v>
                </c:pt>
                <c:pt idx="255">
                  <c:v>-0.35699999999999998</c:v>
                </c:pt>
                <c:pt idx="256">
                  <c:v>-0.55800000000000005</c:v>
                </c:pt>
                <c:pt idx="257">
                  <c:v>-0.46899999999999997</c:v>
                </c:pt>
                <c:pt idx="258">
                  <c:v>-0.38400000000000001</c:v>
                </c:pt>
                <c:pt idx="259">
                  <c:v>-0.35099999999999998</c:v>
                </c:pt>
                <c:pt idx="260">
                  <c:v>-0.40600000000000003</c:v>
                </c:pt>
                <c:pt idx="261">
                  <c:v>-7.0000000000000007E-2</c:v>
                </c:pt>
                <c:pt idx="262">
                  <c:v>-0.55900000000000005</c:v>
                </c:pt>
                <c:pt idx="263">
                  <c:v>-0.61899999999999999</c:v>
                </c:pt>
                <c:pt idx="264">
                  <c:v>-0.47799999999999998</c:v>
                </c:pt>
                <c:pt idx="265">
                  <c:v>-0.48599999999999999</c:v>
                </c:pt>
                <c:pt idx="266">
                  <c:v>-0.50900000000000001</c:v>
                </c:pt>
                <c:pt idx="267">
                  <c:v>4.8000000000000001E-2</c:v>
                </c:pt>
                <c:pt idx="268">
                  <c:v>-0.39100000000000001</c:v>
                </c:pt>
                <c:pt idx="269">
                  <c:v>-6.8000000000000005E-2</c:v>
                </c:pt>
                <c:pt idx="270">
                  <c:v>-0.56200000000000006</c:v>
                </c:pt>
                <c:pt idx="271">
                  <c:v>-0.52200000000000002</c:v>
                </c:pt>
                <c:pt idx="272">
                  <c:v>-2.8000000000000001E-2</c:v>
                </c:pt>
                <c:pt idx="273">
                  <c:v>0.32200000000000001</c:v>
                </c:pt>
                <c:pt idx="274">
                  <c:v>0.23400000000000001</c:v>
                </c:pt>
                <c:pt idx="275">
                  <c:v>0.14099999999999999</c:v>
                </c:pt>
                <c:pt idx="276">
                  <c:v>0.26300000000000001</c:v>
                </c:pt>
                <c:pt idx="277">
                  <c:v>-0.30599999999999999</c:v>
                </c:pt>
                <c:pt idx="278">
                  <c:v>-0.13900000000000001</c:v>
                </c:pt>
                <c:pt idx="279">
                  <c:v>-4.0000000000000001E-3</c:v>
                </c:pt>
                <c:pt idx="280">
                  <c:v>0.371</c:v>
                </c:pt>
                <c:pt idx="281">
                  <c:v>0.253</c:v>
                </c:pt>
                <c:pt idx="282">
                  <c:v>-0.28599999999999998</c:v>
                </c:pt>
                <c:pt idx="283">
                  <c:v>0.23</c:v>
                </c:pt>
                <c:pt idx="284">
                  <c:v>-0.25</c:v>
                </c:pt>
                <c:pt idx="285">
                  <c:v>-0.25900000000000001</c:v>
                </c:pt>
                <c:pt idx="286">
                  <c:v>-4.1000000000000002E-2</c:v>
                </c:pt>
                <c:pt idx="287">
                  <c:v>-0.108</c:v>
                </c:pt>
                <c:pt idx="288">
                  <c:v>0.32600000000000001</c:v>
                </c:pt>
                <c:pt idx="289">
                  <c:v>-0.15</c:v>
                </c:pt>
                <c:pt idx="290">
                  <c:v>-6.7000000000000004E-2</c:v>
                </c:pt>
                <c:pt idx="291">
                  <c:v>4.8000000000000001E-2</c:v>
                </c:pt>
                <c:pt idx="292">
                  <c:v>0.30399999999999999</c:v>
                </c:pt>
                <c:pt idx="293">
                  <c:v>0.26900000000000002</c:v>
                </c:pt>
                <c:pt idx="294">
                  <c:v>-2.8000000000000001E-2</c:v>
                </c:pt>
                <c:pt idx="295">
                  <c:v>-6.9000000000000006E-2</c:v>
                </c:pt>
                <c:pt idx="296">
                  <c:v>8.6999999999999994E-2</c:v>
                </c:pt>
                <c:pt idx="297">
                  <c:v>0.26</c:v>
                </c:pt>
                <c:pt idx="298">
                  <c:v>0.27800000000000002</c:v>
                </c:pt>
                <c:pt idx="299">
                  <c:v>0.40300000000000002</c:v>
                </c:pt>
                <c:pt idx="300">
                  <c:v>-0.13900000000000001</c:v>
                </c:pt>
                <c:pt idx="301">
                  <c:v>0.28699999999999998</c:v>
                </c:pt>
                <c:pt idx="302">
                  <c:v>0.39100000000000001</c:v>
                </c:pt>
                <c:pt idx="303">
                  <c:v>0.188</c:v>
                </c:pt>
                <c:pt idx="304">
                  <c:v>0.3</c:v>
                </c:pt>
                <c:pt idx="305">
                  <c:v>0.35899999999999999</c:v>
                </c:pt>
                <c:pt idx="306">
                  <c:v>-0.35</c:v>
                </c:pt>
                <c:pt idx="307">
                  <c:v>0.41599999999999998</c:v>
                </c:pt>
                <c:pt idx="308">
                  <c:v>0.13500000000000001</c:v>
                </c:pt>
                <c:pt idx="309">
                  <c:v>0.502</c:v>
                </c:pt>
                <c:pt idx="310">
                  <c:v>0.17699999999999999</c:v>
                </c:pt>
                <c:pt idx="311">
                  <c:v>0.13900000000000001</c:v>
                </c:pt>
                <c:pt idx="312">
                  <c:v>0.23</c:v>
                </c:pt>
                <c:pt idx="313">
                  <c:v>0.373</c:v>
                </c:pt>
                <c:pt idx="314">
                  <c:v>0.61199999999999999</c:v>
                </c:pt>
                <c:pt idx="315">
                  <c:v>-0.30399999999999999</c:v>
                </c:pt>
                <c:pt idx="316">
                  <c:v>-0.38</c:v>
                </c:pt>
                <c:pt idx="317">
                  <c:v>-0.3</c:v>
                </c:pt>
                <c:pt idx="318">
                  <c:v>-0.36599999999999999</c:v>
                </c:pt>
                <c:pt idx="319">
                  <c:v>0.22800000000000001</c:v>
                </c:pt>
                <c:pt idx="320">
                  <c:v>0.312</c:v>
                </c:pt>
                <c:pt idx="321">
                  <c:v>0.45900000000000002</c:v>
                </c:pt>
                <c:pt idx="322">
                  <c:v>0.27500000000000002</c:v>
                </c:pt>
                <c:pt idx="323">
                  <c:v>-0.34</c:v>
                </c:pt>
                <c:pt idx="324">
                  <c:v>-0.39200000000000002</c:v>
                </c:pt>
                <c:pt idx="325">
                  <c:v>-0.27900000000000003</c:v>
                </c:pt>
                <c:pt idx="326">
                  <c:v>-1.7000000000000001E-2</c:v>
                </c:pt>
                <c:pt idx="327">
                  <c:v>0.218</c:v>
                </c:pt>
                <c:pt idx="328">
                  <c:v>0.10299999999999999</c:v>
                </c:pt>
                <c:pt idx="329">
                  <c:v>-0.36699999999999999</c:v>
                </c:pt>
                <c:pt idx="330">
                  <c:v>-0.24299999999999999</c:v>
                </c:pt>
                <c:pt idx="331">
                  <c:v>0.28199999999999997</c:v>
                </c:pt>
                <c:pt idx="332">
                  <c:v>-0.46899999999999997</c:v>
                </c:pt>
                <c:pt idx="333">
                  <c:v>-0.53600000000000003</c:v>
                </c:pt>
                <c:pt idx="334">
                  <c:v>-0.435</c:v>
                </c:pt>
                <c:pt idx="335">
                  <c:v>-0.443</c:v>
                </c:pt>
                <c:pt idx="336">
                  <c:v>-0.41499999999999998</c:v>
                </c:pt>
                <c:pt idx="337">
                  <c:v>-0.36899999999999999</c:v>
                </c:pt>
                <c:pt idx="338">
                  <c:v>0.19700000000000001</c:v>
                </c:pt>
                <c:pt idx="339">
                  <c:v>3.5000000000000003E-2</c:v>
                </c:pt>
                <c:pt idx="340">
                  <c:v>0.28499999999999998</c:v>
                </c:pt>
                <c:pt idx="341">
                  <c:v>9.2999999999999999E-2</c:v>
                </c:pt>
                <c:pt idx="342">
                  <c:v>-0.377</c:v>
                </c:pt>
                <c:pt idx="343">
                  <c:v>0.191</c:v>
                </c:pt>
                <c:pt idx="344">
                  <c:v>2.9000000000000001E-2</c:v>
                </c:pt>
                <c:pt idx="345">
                  <c:v>-0.41599999999999998</c:v>
                </c:pt>
                <c:pt idx="346">
                  <c:v>-0.35</c:v>
                </c:pt>
                <c:pt idx="347">
                  <c:v>0.27600000000000002</c:v>
                </c:pt>
                <c:pt idx="348">
                  <c:v>0.38900000000000001</c:v>
                </c:pt>
                <c:pt idx="349">
                  <c:v>7.0999999999999994E-2</c:v>
                </c:pt>
                <c:pt idx="350">
                  <c:v>0.45500000000000002</c:v>
                </c:pt>
                <c:pt idx="351">
                  <c:v>-0.47899999999999998</c:v>
                </c:pt>
                <c:pt idx="352">
                  <c:v>-0.38400000000000001</c:v>
                </c:pt>
                <c:pt idx="353">
                  <c:v>0.13300000000000001</c:v>
                </c:pt>
                <c:pt idx="354">
                  <c:v>0.19700000000000001</c:v>
                </c:pt>
                <c:pt idx="355">
                  <c:v>-0.311</c:v>
                </c:pt>
                <c:pt idx="356">
                  <c:v>-0.29199999999999998</c:v>
                </c:pt>
                <c:pt idx="357">
                  <c:v>-0.39600000000000002</c:v>
                </c:pt>
                <c:pt idx="358">
                  <c:v>1.2E-2</c:v>
                </c:pt>
                <c:pt idx="359">
                  <c:v>-0.35499999999999998</c:v>
                </c:pt>
                <c:pt idx="360">
                  <c:v>-0.39400000000000002</c:v>
                </c:pt>
                <c:pt idx="361">
                  <c:v>-8.8999999999999996E-2</c:v>
                </c:pt>
                <c:pt idx="362">
                  <c:v>0.24099999999999999</c:v>
                </c:pt>
                <c:pt idx="363">
                  <c:v>-1.7000000000000001E-2</c:v>
                </c:pt>
                <c:pt idx="364">
                  <c:v>6.6000000000000003E-2</c:v>
                </c:pt>
                <c:pt idx="365">
                  <c:v>-0.122</c:v>
                </c:pt>
                <c:pt idx="366">
                  <c:v>-0.05</c:v>
                </c:pt>
                <c:pt idx="367">
                  <c:v>0.16</c:v>
                </c:pt>
                <c:pt idx="368">
                  <c:v>0.32500000000000001</c:v>
                </c:pt>
                <c:pt idx="369">
                  <c:v>0.246</c:v>
                </c:pt>
                <c:pt idx="370">
                  <c:v>0.19400000000000001</c:v>
                </c:pt>
                <c:pt idx="371">
                  <c:v>0.34499999999999997</c:v>
                </c:pt>
                <c:pt idx="372">
                  <c:v>-0.34300000000000003</c:v>
                </c:pt>
                <c:pt idx="373">
                  <c:v>-0.33200000000000002</c:v>
                </c:pt>
                <c:pt idx="374">
                  <c:v>-0.35599999999999998</c:v>
                </c:pt>
                <c:pt idx="375">
                  <c:v>-0.27900000000000003</c:v>
                </c:pt>
                <c:pt idx="376">
                  <c:v>-0.214</c:v>
                </c:pt>
                <c:pt idx="377">
                  <c:v>0.246</c:v>
                </c:pt>
                <c:pt idx="378">
                  <c:v>-0.39600000000000002</c:v>
                </c:pt>
                <c:pt idx="379">
                  <c:v>8.5999999999999993E-2</c:v>
                </c:pt>
                <c:pt idx="380">
                  <c:v>2.7E-2</c:v>
                </c:pt>
                <c:pt idx="381">
                  <c:v>0.67900000000000005</c:v>
                </c:pt>
                <c:pt idx="382">
                  <c:v>-0.13100000000000001</c:v>
                </c:pt>
                <c:pt idx="383">
                  <c:v>-0.19500000000000001</c:v>
                </c:pt>
                <c:pt idx="384">
                  <c:v>-0.10199999999999999</c:v>
                </c:pt>
                <c:pt idx="385">
                  <c:v>0.19600000000000001</c:v>
                </c:pt>
                <c:pt idx="386">
                  <c:v>-0.54700000000000004</c:v>
                </c:pt>
                <c:pt idx="387">
                  <c:v>-0.40699999999999997</c:v>
                </c:pt>
                <c:pt idx="388">
                  <c:v>-0.218</c:v>
                </c:pt>
                <c:pt idx="389">
                  <c:v>-8.2000000000000003E-2</c:v>
                </c:pt>
                <c:pt idx="390">
                  <c:v>-0.38300000000000001</c:v>
                </c:pt>
                <c:pt idx="391">
                  <c:v>-0.25700000000000001</c:v>
                </c:pt>
                <c:pt idx="392">
                  <c:v>-0.34200000000000003</c:v>
                </c:pt>
                <c:pt idx="393">
                  <c:v>-0.255</c:v>
                </c:pt>
                <c:pt idx="394">
                  <c:v>-0.13700000000000001</c:v>
                </c:pt>
                <c:pt idx="395">
                  <c:v>2E-3</c:v>
                </c:pt>
                <c:pt idx="396">
                  <c:v>0.30399999999999999</c:v>
                </c:pt>
                <c:pt idx="397">
                  <c:v>-0.16800000000000001</c:v>
                </c:pt>
                <c:pt idx="398">
                  <c:v>-0.53800000000000003</c:v>
                </c:pt>
                <c:pt idx="399">
                  <c:v>3.7999999999999999E-2</c:v>
                </c:pt>
                <c:pt idx="400">
                  <c:v>-9.8000000000000004E-2</c:v>
                </c:pt>
                <c:pt idx="401">
                  <c:v>-0.219</c:v>
                </c:pt>
                <c:pt idx="402">
                  <c:v>0.17899999999999999</c:v>
                </c:pt>
                <c:pt idx="403">
                  <c:v>0.22800000000000001</c:v>
                </c:pt>
                <c:pt idx="404">
                  <c:v>5.5E-2</c:v>
                </c:pt>
                <c:pt idx="405">
                  <c:v>-6.5000000000000002E-2</c:v>
                </c:pt>
                <c:pt idx="406">
                  <c:v>-0.152</c:v>
                </c:pt>
                <c:pt idx="407">
                  <c:v>0.26500000000000001</c:v>
                </c:pt>
                <c:pt idx="408">
                  <c:v>0.09</c:v>
                </c:pt>
                <c:pt idx="409">
                  <c:v>0.16600000000000001</c:v>
                </c:pt>
                <c:pt idx="410">
                  <c:v>0.26500000000000001</c:v>
                </c:pt>
                <c:pt idx="411">
                  <c:v>0.10100000000000001</c:v>
                </c:pt>
                <c:pt idx="412">
                  <c:v>0.42199999999999999</c:v>
                </c:pt>
                <c:pt idx="413">
                  <c:v>0.14599999999999999</c:v>
                </c:pt>
                <c:pt idx="414">
                  <c:v>0.159</c:v>
                </c:pt>
                <c:pt idx="415">
                  <c:v>0.187</c:v>
                </c:pt>
                <c:pt idx="416">
                  <c:v>-0.45300000000000001</c:v>
                </c:pt>
                <c:pt idx="417">
                  <c:v>-0.39400000000000002</c:v>
                </c:pt>
                <c:pt idx="418">
                  <c:v>0.17299999999999999</c:v>
                </c:pt>
                <c:pt idx="419">
                  <c:v>-0.35399999999999998</c:v>
                </c:pt>
                <c:pt idx="420">
                  <c:v>-0.41399999999999998</c:v>
                </c:pt>
                <c:pt idx="421">
                  <c:v>-0.39600000000000002</c:v>
                </c:pt>
                <c:pt idx="422">
                  <c:v>0.14000000000000001</c:v>
                </c:pt>
                <c:pt idx="423">
                  <c:v>-0.34499999999999997</c:v>
                </c:pt>
                <c:pt idx="424">
                  <c:v>-0.28100000000000003</c:v>
                </c:pt>
                <c:pt idx="425">
                  <c:v>-0.31</c:v>
                </c:pt>
                <c:pt idx="426">
                  <c:v>-0.36499999999999999</c:v>
                </c:pt>
                <c:pt idx="427">
                  <c:v>0.38600000000000001</c:v>
                </c:pt>
                <c:pt idx="428">
                  <c:v>-0.51400000000000001</c:v>
                </c:pt>
                <c:pt idx="429">
                  <c:v>0.23300000000000001</c:v>
                </c:pt>
                <c:pt idx="430">
                  <c:v>-0.35499999999999998</c:v>
                </c:pt>
                <c:pt idx="431">
                  <c:v>-0.48099999999999998</c:v>
                </c:pt>
                <c:pt idx="432">
                  <c:v>0.33600000000000002</c:v>
                </c:pt>
                <c:pt idx="433">
                  <c:v>0.41599999999999998</c:v>
                </c:pt>
                <c:pt idx="434">
                  <c:v>0.32800000000000001</c:v>
                </c:pt>
                <c:pt idx="435">
                  <c:v>0.433</c:v>
                </c:pt>
                <c:pt idx="436">
                  <c:v>6.7000000000000004E-2</c:v>
                </c:pt>
                <c:pt idx="437">
                  <c:v>0.26900000000000002</c:v>
                </c:pt>
                <c:pt idx="438">
                  <c:v>-0.20399999999999999</c:v>
                </c:pt>
                <c:pt idx="439">
                  <c:v>-0.26500000000000001</c:v>
                </c:pt>
                <c:pt idx="440">
                  <c:v>-0.68899999999999995</c:v>
                </c:pt>
                <c:pt idx="441">
                  <c:v>-0.495</c:v>
                </c:pt>
                <c:pt idx="442">
                  <c:v>-0.221</c:v>
                </c:pt>
                <c:pt idx="443">
                  <c:v>0.51200000000000001</c:v>
                </c:pt>
                <c:pt idx="444">
                  <c:v>-0.38</c:v>
                </c:pt>
                <c:pt idx="445">
                  <c:v>1.7000000000000001E-2</c:v>
                </c:pt>
                <c:pt idx="446">
                  <c:v>9.8000000000000004E-2</c:v>
                </c:pt>
                <c:pt idx="447">
                  <c:v>0.34100000000000003</c:v>
                </c:pt>
                <c:pt idx="448">
                  <c:v>0.36899999999999999</c:v>
                </c:pt>
                <c:pt idx="449">
                  <c:v>0.308</c:v>
                </c:pt>
                <c:pt idx="450">
                  <c:v>-0.216</c:v>
                </c:pt>
                <c:pt idx="451">
                  <c:v>-0.313</c:v>
                </c:pt>
                <c:pt idx="452">
                  <c:v>0.21</c:v>
                </c:pt>
                <c:pt idx="453">
                  <c:v>0.60299999999999998</c:v>
                </c:pt>
                <c:pt idx="454">
                  <c:v>-0.14299999999999999</c:v>
                </c:pt>
                <c:pt idx="455">
                  <c:v>8.9999999999999993E-3</c:v>
                </c:pt>
                <c:pt idx="456">
                  <c:v>5.0000000000000001E-3</c:v>
                </c:pt>
                <c:pt idx="457">
                  <c:v>-9.0999999999999998E-2</c:v>
                </c:pt>
                <c:pt idx="458">
                  <c:v>0.16500000000000001</c:v>
                </c:pt>
                <c:pt idx="459">
                  <c:v>-0.31900000000000001</c:v>
                </c:pt>
                <c:pt idx="460">
                  <c:v>-0.38400000000000001</c:v>
                </c:pt>
                <c:pt idx="461">
                  <c:v>0.373</c:v>
                </c:pt>
                <c:pt idx="462">
                  <c:v>0.317</c:v>
                </c:pt>
                <c:pt idx="463">
                  <c:v>9.9000000000000005E-2</c:v>
                </c:pt>
                <c:pt idx="464">
                  <c:v>-0.42</c:v>
                </c:pt>
                <c:pt idx="465">
                  <c:v>-0.40799999999999997</c:v>
                </c:pt>
                <c:pt idx="466">
                  <c:v>0.32600000000000001</c:v>
                </c:pt>
                <c:pt idx="467">
                  <c:v>0.372</c:v>
                </c:pt>
                <c:pt idx="468">
                  <c:v>0.23200000000000001</c:v>
                </c:pt>
                <c:pt idx="469">
                  <c:v>0.13400000000000001</c:v>
                </c:pt>
                <c:pt idx="470">
                  <c:v>7.0000000000000007E-2</c:v>
                </c:pt>
                <c:pt idx="471">
                  <c:v>0.2</c:v>
                </c:pt>
                <c:pt idx="472">
                  <c:v>-8.8999999999999996E-2</c:v>
                </c:pt>
                <c:pt idx="473">
                  <c:v>-0.18</c:v>
                </c:pt>
                <c:pt idx="474">
                  <c:v>-0.379</c:v>
                </c:pt>
                <c:pt idx="475">
                  <c:v>0.1</c:v>
                </c:pt>
                <c:pt idx="476">
                  <c:v>-0.251</c:v>
                </c:pt>
                <c:pt idx="477">
                  <c:v>-0.36</c:v>
                </c:pt>
                <c:pt idx="478">
                  <c:v>-0.1</c:v>
                </c:pt>
                <c:pt idx="479">
                  <c:v>-0.443</c:v>
                </c:pt>
                <c:pt idx="480">
                  <c:v>0.32700000000000001</c:v>
                </c:pt>
                <c:pt idx="481">
                  <c:v>-0.47499999999999998</c:v>
                </c:pt>
                <c:pt idx="482">
                  <c:v>-0.439</c:v>
                </c:pt>
                <c:pt idx="483">
                  <c:v>-0.433</c:v>
                </c:pt>
                <c:pt idx="484">
                  <c:v>-5.6000000000000001E-2</c:v>
                </c:pt>
                <c:pt idx="485">
                  <c:v>2.4E-2</c:v>
                </c:pt>
                <c:pt idx="486">
                  <c:v>-0.31900000000000001</c:v>
                </c:pt>
                <c:pt idx="487">
                  <c:v>-0.311</c:v>
                </c:pt>
                <c:pt idx="488">
                  <c:v>-0.48299999999999998</c:v>
                </c:pt>
                <c:pt idx="489">
                  <c:v>-0.439</c:v>
                </c:pt>
                <c:pt idx="490">
                  <c:v>0.49199999999999999</c:v>
                </c:pt>
                <c:pt idx="491">
                  <c:v>0.44600000000000001</c:v>
                </c:pt>
                <c:pt idx="492">
                  <c:v>-0.2</c:v>
                </c:pt>
                <c:pt idx="493">
                  <c:v>-0.21099999999999999</c:v>
                </c:pt>
                <c:pt idx="494">
                  <c:v>-0.27900000000000003</c:v>
                </c:pt>
                <c:pt idx="495">
                  <c:v>0.39500000000000002</c:v>
                </c:pt>
                <c:pt idx="496">
                  <c:v>-0.108</c:v>
                </c:pt>
                <c:pt idx="497">
                  <c:v>-0.34399999999999997</c:v>
                </c:pt>
                <c:pt idx="498">
                  <c:v>-0.20100000000000001</c:v>
                </c:pt>
                <c:pt idx="499">
                  <c:v>-0.26900000000000002</c:v>
                </c:pt>
                <c:pt idx="500">
                  <c:v>-0.124</c:v>
                </c:pt>
                <c:pt idx="501">
                  <c:v>-0.47199999999999998</c:v>
                </c:pt>
                <c:pt idx="502">
                  <c:v>-9.2999999999999999E-2</c:v>
                </c:pt>
                <c:pt idx="503">
                  <c:v>-4.1000000000000002E-2</c:v>
                </c:pt>
                <c:pt idx="504">
                  <c:v>0.17199999999999999</c:v>
                </c:pt>
                <c:pt idx="505">
                  <c:v>-0.371</c:v>
                </c:pt>
                <c:pt idx="506">
                  <c:v>-0.35099999999999998</c:v>
                </c:pt>
                <c:pt idx="507">
                  <c:v>0.21299999999999999</c:v>
                </c:pt>
                <c:pt idx="508">
                  <c:v>-0.26400000000000001</c:v>
                </c:pt>
                <c:pt idx="509">
                  <c:v>-0.4</c:v>
                </c:pt>
                <c:pt idx="510">
                  <c:v>-0.85099999999999998</c:v>
                </c:pt>
                <c:pt idx="511">
                  <c:v>5.6000000000000001E-2</c:v>
                </c:pt>
                <c:pt idx="512">
                  <c:v>0.16200000000000001</c:v>
                </c:pt>
                <c:pt idx="513">
                  <c:v>-0.57599999999999996</c:v>
                </c:pt>
                <c:pt idx="514">
                  <c:v>-0.25600000000000001</c:v>
                </c:pt>
                <c:pt idx="515">
                  <c:v>-0.33200000000000002</c:v>
                </c:pt>
                <c:pt idx="516">
                  <c:v>-0.29299999999999998</c:v>
                </c:pt>
                <c:pt idx="517">
                  <c:v>0.39100000000000001</c:v>
                </c:pt>
                <c:pt idx="518">
                  <c:v>-0.57299999999999995</c:v>
                </c:pt>
                <c:pt idx="519">
                  <c:v>0.27500000000000002</c:v>
                </c:pt>
                <c:pt idx="520">
                  <c:v>0.28299999999999997</c:v>
                </c:pt>
                <c:pt idx="521">
                  <c:v>-0.32800000000000001</c:v>
                </c:pt>
                <c:pt idx="522">
                  <c:v>-0.41599999999999998</c:v>
                </c:pt>
                <c:pt idx="523">
                  <c:v>0.44400000000000001</c:v>
                </c:pt>
                <c:pt idx="524">
                  <c:v>0.44700000000000001</c:v>
                </c:pt>
                <c:pt idx="525">
                  <c:v>-0.39600000000000002</c:v>
                </c:pt>
                <c:pt idx="526">
                  <c:v>0.17</c:v>
                </c:pt>
                <c:pt idx="527">
                  <c:v>6.2E-2</c:v>
                </c:pt>
                <c:pt idx="528">
                  <c:v>-0.186</c:v>
                </c:pt>
                <c:pt idx="529">
                  <c:v>9.1999999999999998E-2</c:v>
                </c:pt>
                <c:pt idx="530">
                  <c:v>-0.32500000000000001</c:v>
                </c:pt>
                <c:pt idx="531">
                  <c:v>-0.29599999999999999</c:v>
                </c:pt>
                <c:pt idx="532">
                  <c:v>-0.247</c:v>
                </c:pt>
                <c:pt idx="533">
                  <c:v>-0.309</c:v>
                </c:pt>
                <c:pt idx="534">
                  <c:v>-0.59799999999999998</c:v>
                </c:pt>
                <c:pt idx="535">
                  <c:v>-0.56699999999999995</c:v>
                </c:pt>
                <c:pt idx="536">
                  <c:v>0.48899999999999999</c:v>
                </c:pt>
                <c:pt idx="537">
                  <c:v>-0.24</c:v>
                </c:pt>
              </c:numCache>
            </c:numRef>
          </c:xVal>
          <c:yVal>
            <c:numRef>
              <c:f>'Congress 90'!$C$2:$C$539</c:f>
              <c:numCache>
                <c:formatCode>General</c:formatCode>
                <c:ptCount val="538"/>
                <c:pt idx="0">
                  <c:v>-3.5000000000000003E-2</c:v>
                </c:pt>
                <c:pt idx="1">
                  <c:v>0.161</c:v>
                </c:pt>
                <c:pt idx="2">
                  <c:v>-5.7000000000000002E-2</c:v>
                </c:pt>
                <c:pt idx="3">
                  <c:v>1</c:v>
                </c:pt>
                <c:pt idx="4">
                  <c:v>0.872</c:v>
                </c:pt>
                <c:pt idx="5">
                  <c:v>0.85199999999999998</c:v>
                </c:pt>
                <c:pt idx="6">
                  <c:v>-0.11799999999999999</c:v>
                </c:pt>
                <c:pt idx="7">
                  <c:v>0.97599999999999998</c:v>
                </c:pt>
                <c:pt idx="8">
                  <c:v>0.86599999999999999</c:v>
                </c:pt>
                <c:pt idx="9">
                  <c:v>0.05</c:v>
                </c:pt>
                <c:pt idx="10">
                  <c:v>-3.3000000000000002E-2</c:v>
                </c:pt>
                <c:pt idx="11">
                  <c:v>8.0000000000000002E-3</c:v>
                </c:pt>
                <c:pt idx="12">
                  <c:v>0.246</c:v>
                </c:pt>
                <c:pt idx="13">
                  <c:v>0.97799999999999998</c:v>
                </c:pt>
                <c:pt idx="14">
                  <c:v>0.89400000000000002</c:v>
                </c:pt>
                <c:pt idx="15">
                  <c:v>0.23899999999999999</c:v>
                </c:pt>
                <c:pt idx="16">
                  <c:v>0.59799999999999998</c:v>
                </c:pt>
                <c:pt idx="17">
                  <c:v>3.5999999999999997E-2</c:v>
                </c:pt>
                <c:pt idx="18">
                  <c:v>0.503</c:v>
                </c:pt>
                <c:pt idx="19">
                  <c:v>0.191</c:v>
                </c:pt>
                <c:pt idx="20">
                  <c:v>0.158</c:v>
                </c:pt>
                <c:pt idx="21">
                  <c:v>-0.30399999999999999</c:v>
                </c:pt>
                <c:pt idx="22">
                  <c:v>-0.48399999999999999</c:v>
                </c:pt>
                <c:pt idx="23">
                  <c:v>-0.26800000000000002</c:v>
                </c:pt>
                <c:pt idx="24">
                  <c:v>0.20399999999999999</c:v>
                </c:pt>
                <c:pt idx="25">
                  <c:v>-0.41899999999999998</c:v>
                </c:pt>
                <c:pt idx="26">
                  <c:v>-0.17799999999999999</c:v>
                </c:pt>
                <c:pt idx="27">
                  <c:v>-0.28499999999999998</c:v>
                </c:pt>
                <c:pt idx="28">
                  <c:v>-0.63400000000000001</c:v>
                </c:pt>
                <c:pt idx="29">
                  <c:v>-0.115</c:v>
                </c:pt>
                <c:pt idx="30">
                  <c:v>-0.22700000000000001</c:v>
                </c:pt>
                <c:pt idx="31">
                  <c:v>-0.21099999999999999</c:v>
                </c:pt>
                <c:pt idx="32">
                  <c:v>0.442</c:v>
                </c:pt>
                <c:pt idx="33">
                  <c:v>0.52</c:v>
                </c:pt>
                <c:pt idx="34">
                  <c:v>0.14399999999999999</c:v>
                </c:pt>
                <c:pt idx="35">
                  <c:v>-3.5999999999999997E-2</c:v>
                </c:pt>
                <c:pt idx="36">
                  <c:v>0.218</c:v>
                </c:pt>
                <c:pt idx="37">
                  <c:v>2.5999999999999999E-2</c:v>
                </c:pt>
                <c:pt idx="38">
                  <c:v>-0.36899999999999999</c:v>
                </c:pt>
                <c:pt idx="39">
                  <c:v>9.8000000000000004E-2</c:v>
                </c:pt>
                <c:pt idx="40">
                  <c:v>0.13200000000000001</c:v>
                </c:pt>
                <c:pt idx="41">
                  <c:v>-1E-3</c:v>
                </c:pt>
                <c:pt idx="42">
                  <c:v>-0.28399999999999997</c:v>
                </c:pt>
                <c:pt idx="43">
                  <c:v>-0.27300000000000002</c:v>
                </c:pt>
                <c:pt idx="44">
                  <c:v>-4.0000000000000001E-3</c:v>
                </c:pt>
                <c:pt idx="45">
                  <c:v>-0.33600000000000002</c:v>
                </c:pt>
                <c:pt idx="46">
                  <c:v>-2.8000000000000001E-2</c:v>
                </c:pt>
                <c:pt idx="47">
                  <c:v>-0.14099999999999999</c:v>
                </c:pt>
                <c:pt idx="48">
                  <c:v>0.35699999999999998</c:v>
                </c:pt>
                <c:pt idx="49">
                  <c:v>-0.29199999999999998</c:v>
                </c:pt>
                <c:pt idx="50">
                  <c:v>-4.2999999999999997E-2</c:v>
                </c:pt>
                <c:pt idx="51">
                  <c:v>4.2999999999999997E-2</c:v>
                </c:pt>
                <c:pt idx="52">
                  <c:v>0.246</c:v>
                </c:pt>
                <c:pt idx="53">
                  <c:v>-0.26500000000000001</c:v>
                </c:pt>
                <c:pt idx="54">
                  <c:v>-5.0000000000000001E-3</c:v>
                </c:pt>
                <c:pt idx="55">
                  <c:v>-0.21199999999999999</c:v>
                </c:pt>
                <c:pt idx="56">
                  <c:v>0.17100000000000001</c:v>
                </c:pt>
                <c:pt idx="57">
                  <c:v>-0.254</c:v>
                </c:pt>
                <c:pt idx="58">
                  <c:v>0.121</c:v>
                </c:pt>
                <c:pt idx="59">
                  <c:v>0.45400000000000001</c:v>
                </c:pt>
                <c:pt idx="60">
                  <c:v>-0.223</c:v>
                </c:pt>
                <c:pt idx="61">
                  <c:v>-4.3999999999999997E-2</c:v>
                </c:pt>
                <c:pt idx="62">
                  <c:v>9.2999999999999999E-2</c:v>
                </c:pt>
                <c:pt idx="63">
                  <c:v>-0.28999999999999998</c:v>
                </c:pt>
                <c:pt idx="64">
                  <c:v>-1.7999999999999999E-2</c:v>
                </c:pt>
                <c:pt idx="65">
                  <c:v>-0.28100000000000003</c:v>
                </c:pt>
                <c:pt idx="66">
                  <c:v>-0.39</c:v>
                </c:pt>
                <c:pt idx="67">
                  <c:v>0.92600000000000005</c:v>
                </c:pt>
                <c:pt idx="68">
                  <c:v>0.71499999999999997</c:v>
                </c:pt>
                <c:pt idx="69">
                  <c:v>0.42099999999999999</c:v>
                </c:pt>
                <c:pt idx="70">
                  <c:v>0.74</c:v>
                </c:pt>
                <c:pt idx="71">
                  <c:v>0.183</c:v>
                </c:pt>
                <c:pt idx="72">
                  <c:v>0.17</c:v>
                </c:pt>
                <c:pt idx="73">
                  <c:v>0.69399999999999995</c:v>
                </c:pt>
                <c:pt idx="74">
                  <c:v>0.159</c:v>
                </c:pt>
                <c:pt idx="75">
                  <c:v>0.40699999999999997</c:v>
                </c:pt>
                <c:pt idx="76">
                  <c:v>7.0999999999999994E-2</c:v>
                </c:pt>
                <c:pt idx="77">
                  <c:v>0.35699999999999998</c:v>
                </c:pt>
                <c:pt idx="78">
                  <c:v>0.22900000000000001</c:v>
                </c:pt>
                <c:pt idx="79">
                  <c:v>0.997</c:v>
                </c:pt>
                <c:pt idx="80">
                  <c:v>1</c:v>
                </c:pt>
                <c:pt idx="81">
                  <c:v>0.70099999999999996</c:v>
                </c:pt>
                <c:pt idx="82">
                  <c:v>0.214</c:v>
                </c:pt>
                <c:pt idx="83">
                  <c:v>0.373</c:v>
                </c:pt>
                <c:pt idx="84">
                  <c:v>1</c:v>
                </c:pt>
                <c:pt idx="85">
                  <c:v>0.92</c:v>
                </c:pt>
                <c:pt idx="86">
                  <c:v>0.751</c:v>
                </c:pt>
                <c:pt idx="87">
                  <c:v>0.99099999999999999</c:v>
                </c:pt>
                <c:pt idx="88">
                  <c:v>0.94399999999999995</c:v>
                </c:pt>
                <c:pt idx="89">
                  <c:v>-6.7000000000000004E-2</c:v>
                </c:pt>
                <c:pt idx="90">
                  <c:v>-3.2000000000000001E-2</c:v>
                </c:pt>
                <c:pt idx="91">
                  <c:v>4.2999999999999997E-2</c:v>
                </c:pt>
                <c:pt idx="92">
                  <c:v>0.33900000000000002</c:v>
                </c:pt>
                <c:pt idx="93">
                  <c:v>0.10100000000000001</c:v>
                </c:pt>
                <c:pt idx="94">
                  <c:v>-0.14199999999999999</c:v>
                </c:pt>
                <c:pt idx="95">
                  <c:v>0.182</c:v>
                </c:pt>
                <c:pt idx="96">
                  <c:v>-0.36099999999999999</c:v>
                </c:pt>
                <c:pt idx="97">
                  <c:v>0.23699999999999999</c:v>
                </c:pt>
                <c:pt idx="98">
                  <c:v>0.05</c:v>
                </c:pt>
                <c:pt idx="99">
                  <c:v>0.35099999999999998</c:v>
                </c:pt>
                <c:pt idx="100">
                  <c:v>0.246</c:v>
                </c:pt>
                <c:pt idx="101">
                  <c:v>-0.49399999999999999</c:v>
                </c:pt>
                <c:pt idx="102">
                  <c:v>-0.21299999999999999</c:v>
                </c:pt>
                <c:pt idx="103">
                  <c:v>8.3000000000000004E-2</c:v>
                </c:pt>
                <c:pt idx="104">
                  <c:v>-0.42599999999999999</c:v>
                </c:pt>
                <c:pt idx="105">
                  <c:v>-0.77900000000000003</c:v>
                </c:pt>
                <c:pt idx="106">
                  <c:v>-0.438</c:v>
                </c:pt>
                <c:pt idx="107">
                  <c:v>-0.11</c:v>
                </c:pt>
                <c:pt idx="108">
                  <c:v>-0.55400000000000005</c:v>
                </c:pt>
                <c:pt idx="109">
                  <c:v>-0.187</c:v>
                </c:pt>
                <c:pt idx="110">
                  <c:v>-0.157</c:v>
                </c:pt>
                <c:pt idx="111">
                  <c:v>-0.44600000000000001</c:v>
                </c:pt>
                <c:pt idx="112">
                  <c:v>-0.52500000000000002</c:v>
                </c:pt>
                <c:pt idx="113">
                  <c:v>0.45</c:v>
                </c:pt>
                <c:pt idx="114">
                  <c:v>-0.186</c:v>
                </c:pt>
                <c:pt idx="115">
                  <c:v>0.51500000000000001</c:v>
                </c:pt>
                <c:pt idx="116">
                  <c:v>0.34599999999999997</c:v>
                </c:pt>
                <c:pt idx="117">
                  <c:v>0.03</c:v>
                </c:pt>
                <c:pt idx="118">
                  <c:v>-0.28799999999999998</c:v>
                </c:pt>
                <c:pt idx="119">
                  <c:v>-6.0999999999999999E-2</c:v>
                </c:pt>
                <c:pt idx="120">
                  <c:v>-2E-3</c:v>
                </c:pt>
                <c:pt idx="121">
                  <c:v>0.158</c:v>
                </c:pt>
                <c:pt idx="122">
                  <c:v>0.109</c:v>
                </c:pt>
                <c:pt idx="123">
                  <c:v>0.254</c:v>
                </c:pt>
                <c:pt idx="124">
                  <c:v>0.13800000000000001</c:v>
                </c:pt>
                <c:pt idx="125">
                  <c:v>-5.2999999999999999E-2</c:v>
                </c:pt>
                <c:pt idx="126">
                  <c:v>0.114</c:v>
                </c:pt>
                <c:pt idx="127">
                  <c:v>-0.84599999999999997</c:v>
                </c:pt>
                <c:pt idx="128">
                  <c:v>-0.53300000000000003</c:v>
                </c:pt>
                <c:pt idx="129">
                  <c:v>-0.25900000000000001</c:v>
                </c:pt>
                <c:pt idx="130">
                  <c:v>0.29799999999999999</c:v>
                </c:pt>
                <c:pt idx="131">
                  <c:v>-2.1999999999999999E-2</c:v>
                </c:pt>
                <c:pt idx="132">
                  <c:v>0.17399999999999999</c:v>
                </c:pt>
                <c:pt idx="133">
                  <c:v>-0.30299999999999999</c:v>
                </c:pt>
                <c:pt idx="134">
                  <c:v>0.39800000000000002</c:v>
                </c:pt>
                <c:pt idx="135">
                  <c:v>-0.27900000000000003</c:v>
                </c:pt>
                <c:pt idx="136">
                  <c:v>2.1000000000000001E-2</c:v>
                </c:pt>
                <c:pt idx="137">
                  <c:v>-3.3000000000000002E-2</c:v>
                </c:pt>
                <c:pt idx="138">
                  <c:v>-0.06</c:v>
                </c:pt>
                <c:pt idx="139">
                  <c:v>0.08</c:v>
                </c:pt>
                <c:pt idx="140">
                  <c:v>0.77900000000000003</c:v>
                </c:pt>
                <c:pt idx="141">
                  <c:v>0.57499999999999996</c:v>
                </c:pt>
                <c:pt idx="142">
                  <c:v>-0.16</c:v>
                </c:pt>
                <c:pt idx="143">
                  <c:v>0.29799999999999999</c:v>
                </c:pt>
                <c:pt idx="144">
                  <c:v>0.14699999999999999</c:v>
                </c:pt>
                <c:pt idx="145">
                  <c:v>0.64800000000000002</c:v>
                </c:pt>
                <c:pt idx="146">
                  <c:v>0.33200000000000002</c:v>
                </c:pt>
                <c:pt idx="147">
                  <c:v>0.83399999999999996</c:v>
                </c:pt>
                <c:pt idx="148">
                  <c:v>0.58899999999999997</c:v>
                </c:pt>
                <c:pt idx="149">
                  <c:v>0.98</c:v>
                </c:pt>
                <c:pt idx="150">
                  <c:v>1</c:v>
                </c:pt>
                <c:pt idx="151">
                  <c:v>0.95199999999999996</c:v>
                </c:pt>
                <c:pt idx="152">
                  <c:v>0.94299999999999995</c:v>
                </c:pt>
                <c:pt idx="153">
                  <c:v>0.92400000000000004</c:v>
                </c:pt>
                <c:pt idx="154">
                  <c:v>1</c:v>
                </c:pt>
                <c:pt idx="155">
                  <c:v>1.6E-2</c:v>
                </c:pt>
                <c:pt idx="156">
                  <c:v>-0.04</c:v>
                </c:pt>
                <c:pt idx="157">
                  <c:v>-0.315</c:v>
                </c:pt>
                <c:pt idx="158">
                  <c:v>9.8000000000000004E-2</c:v>
                </c:pt>
                <c:pt idx="159">
                  <c:v>0.222</c:v>
                </c:pt>
                <c:pt idx="160">
                  <c:v>6.3E-2</c:v>
                </c:pt>
                <c:pt idx="161">
                  <c:v>0.34</c:v>
                </c:pt>
                <c:pt idx="162">
                  <c:v>-0.999</c:v>
                </c:pt>
                <c:pt idx="163">
                  <c:v>4.1000000000000002E-2</c:v>
                </c:pt>
                <c:pt idx="164">
                  <c:v>-0.88</c:v>
                </c:pt>
                <c:pt idx="165">
                  <c:v>-0.68300000000000005</c:v>
                </c:pt>
                <c:pt idx="166">
                  <c:v>-0.104</c:v>
                </c:pt>
                <c:pt idx="167">
                  <c:v>-7.9000000000000001E-2</c:v>
                </c:pt>
                <c:pt idx="168">
                  <c:v>-9.8000000000000004E-2</c:v>
                </c:pt>
                <c:pt idx="169">
                  <c:v>-0.999</c:v>
                </c:pt>
                <c:pt idx="170">
                  <c:v>-0.47799999999999998</c:v>
                </c:pt>
                <c:pt idx="171">
                  <c:v>-9.0999999999999998E-2</c:v>
                </c:pt>
                <c:pt idx="172">
                  <c:v>5.8000000000000003E-2</c:v>
                </c:pt>
                <c:pt idx="173">
                  <c:v>-0.68200000000000005</c:v>
                </c:pt>
                <c:pt idx="174">
                  <c:v>0.152</c:v>
                </c:pt>
                <c:pt idx="175">
                  <c:v>-0.41</c:v>
                </c:pt>
                <c:pt idx="176">
                  <c:v>-0.46500000000000002</c:v>
                </c:pt>
                <c:pt idx="177">
                  <c:v>-0.52900000000000003</c:v>
                </c:pt>
                <c:pt idx="178">
                  <c:v>-0.47699999999999998</c:v>
                </c:pt>
                <c:pt idx="179">
                  <c:v>-3.5999999999999997E-2</c:v>
                </c:pt>
                <c:pt idx="180">
                  <c:v>-0.433</c:v>
                </c:pt>
                <c:pt idx="181">
                  <c:v>-0.191</c:v>
                </c:pt>
                <c:pt idx="182">
                  <c:v>-0.73</c:v>
                </c:pt>
                <c:pt idx="183">
                  <c:v>-0.41399999999999998</c:v>
                </c:pt>
                <c:pt idx="184">
                  <c:v>-0.22600000000000001</c:v>
                </c:pt>
                <c:pt idx="185">
                  <c:v>-0.14399999999999999</c:v>
                </c:pt>
                <c:pt idx="186">
                  <c:v>-0.42</c:v>
                </c:pt>
                <c:pt idx="187">
                  <c:v>0.127</c:v>
                </c:pt>
                <c:pt idx="188">
                  <c:v>-8.7999999999999995E-2</c:v>
                </c:pt>
                <c:pt idx="189">
                  <c:v>2E-3</c:v>
                </c:pt>
                <c:pt idx="190">
                  <c:v>9.8000000000000004E-2</c:v>
                </c:pt>
                <c:pt idx="191">
                  <c:v>0.313</c:v>
                </c:pt>
                <c:pt idx="192">
                  <c:v>0.13800000000000001</c:v>
                </c:pt>
                <c:pt idx="193">
                  <c:v>-0.309</c:v>
                </c:pt>
                <c:pt idx="194">
                  <c:v>-0.28499999999999998</c:v>
                </c:pt>
                <c:pt idx="195">
                  <c:v>-0.38600000000000001</c:v>
                </c:pt>
                <c:pt idx="196">
                  <c:v>-0.23400000000000001</c:v>
                </c:pt>
                <c:pt idx="197">
                  <c:v>-0.63900000000000001</c:v>
                </c:pt>
                <c:pt idx="198">
                  <c:v>-2.5000000000000001E-2</c:v>
                </c:pt>
                <c:pt idx="199">
                  <c:v>-0.46600000000000003</c:v>
                </c:pt>
                <c:pt idx="200">
                  <c:v>-0.254</c:v>
                </c:pt>
                <c:pt idx="201">
                  <c:v>-3.0000000000000001E-3</c:v>
                </c:pt>
                <c:pt idx="202">
                  <c:v>0.127</c:v>
                </c:pt>
                <c:pt idx="203">
                  <c:v>0.999</c:v>
                </c:pt>
                <c:pt idx="204">
                  <c:v>0.98699999999999999</c:v>
                </c:pt>
                <c:pt idx="205">
                  <c:v>0.99199999999999999</c:v>
                </c:pt>
                <c:pt idx="206">
                  <c:v>0.998</c:v>
                </c:pt>
                <c:pt idx="207">
                  <c:v>1</c:v>
                </c:pt>
                <c:pt idx="208">
                  <c:v>0.999</c:v>
                </c:pt>
                <c:pt idx="209">
                  <c:v>1.7999999999999999E-2</c:v>
                </c:pt>
                <c:pt idx="210">
                  <c:v>-0.69</c:v>
                </c:pt>
                <c:pt idx="211">
                  <c:v>0.29899999999999999</c:v>
                </c:pt>
                <c:pt idx="212">
                  <c:v>0.56799999999999995</c:v>
                </c:pt>
                <c:pt idx="213">
                  <c:v>0.17100000000000001</c:v>
                </c:pt>
                <c:pt idx="214">
                  <c:v>0.76600000000000001</c:v>
                </c:pt>
                <c:pt idx="215">
                  <c:v>0.317</c:v>
                </c:pt>
                <c:pt idx="216">
                  <c:v>0.70699999999999996</c:v>
                </c:pt>
                <c:pt idx="217">
                  <c:v>0.433</c:v>
                </c:pt>
                <c:pt idx="218">
                  <c:v>0.86099999999999999</c:v>
                </c:pt>
                <c:pt idx="219">
                  <c:v>0.432</c:v>
                </c:pt>
                <c:pt idx="220">
                  <c:v>0.13800000000000001</c:v>
                </c:pt>
                <c:pt idx="221">
                  <c:v>-8.0000000000000002E-3</c:v>
                </c:pt>
                <c:pt idx="222">
                  <c:v>-7.0000000000000007E-2</c:v>
                </c:pt>
                <c:pt idx="223">
                  <c:v>0.245</c:v>
                </c:pt>
                <c:pt idx="224">
                  <c:v>0.53400000000000003</c:v>
                </c:pt>
                <c:pt idx="225">
                  <c:v>-5.8000000000000003E-2</c:v>
                </c:pt>
                <c:pt idx="226">
                  <c:v>-0.34300000000000003</c:v>
                </c:pt>
                <c:pt idx="227">
                  <c:v>4.5999999999999999E-2</c:v>
                </c:pt>
                <c:pt idx="228">
                  <c:v>-4.1000000000000002E-2</c:v>
                </c:pt>
                <c:pt idx="229">
                  <c:v>-1.7999999999999999E-2</c:v>
                </c:pt>
                <c:pt idx="230">
                  <c:v>-0.16500000000000001</c:v>
                </c:pt>
                <c:pt idx="231">
                  <c:v>-0.50600000000000001</c:v>
                </c:pt>
                <c:pt idx="232">
                  <c:v>-0.72699999999999998</c:v>
                </c:pt>
                <c:pt idx="233">
                  <c:v>-0.45</c:v>
                </c:pt>
                <c:pt idx="234">
                  <c:v>-0.26700000000000002</c:v>
                </c:pt>
                <c:pt idx="235">
                  <c:v>-0.34799999999999998</c:v>
                </c:pt>
                <c:pt idx="236">
                  <c:v>-0.224</c:v>
                </c:pt>
                <c:pt idx="237">
                  <c:v>-9.8000000000000004E-2</c:v>
                </c:pt>
                <c:pt idx="238">
                  <c:v>-0.65700000000000003</c:v>
                </c:pt>
                <c:pt idx="239">
                  <c:v>-9.5000000000000001E-2</c:v>
                </c:pt>
                <c:pt idx="240">
                  <c:v>0.1</c:v>
                </c:pt>
                <c:pt idx="241">
                  <c:v>0.24299999999999999</c:v>
                </c:pt>
                <c:pt idx="242">
                  <c:v>0.61399999999999999</c:v>
                </c:pt>
                <c:pt idx="243">
                  <c:v>0.66</c:v>
                </c:pt>
                <c:pt idx="244">
                  <c:v>-0.125</c:v>
                </c:pt>
                <c:pt idx="245">
                  <c:v>-0.27600000000000002</c:v>
                </c:pt>
                <c:pt idx="246">
                  <c:v>-0.29299999999999998</c:v>
                </c:pt>
                <c:pt idx="247">
                  <c:v>-0.59199999999999997</c:v>
                </c:pt>
                <c:pt idx="248">
                  <c:v>-0.17100000000000001</c:v>
                </c:pt>
                <c:pt idx="249">
                  <c:v>-0.755</c:v>
                </c:pt>
                <c:pt idx="250">
                  <c:v>-8.4000000000000005E-2</c:v>
                </c:pt>
                <c:pt idx="251">
                  <c:v>-0.49099999999999999</c:v>
                </c:pt>
                <c:pt idx="252">
                  <c:v>0.19900000000000001</c:v>
                </c:pt>
                <c:pt idx="253">
                  <c:v>-0.23699999999999999</c:v>
                </c:pt>
                <c:pt idx="254">
                  <c:v>-0.151</c:v>
                </c:pt>
                <c:pt idx="255">
                  <c:v>-2.1999999999999999E-2</c:v>
                </c:pt>
                <c:pt idx="256">
                  <c:v>-2.1000000000000001E-2</c:v>
                </c:pt>
                <c:pt idx="257">
                  <c:v>-0.215</c:v>
                </c:pt>
                <c:pt idx="258">
                  <c:v>0.161</c:v>
                </c:pt>
                <c:pt idx="259">
                  <c:v>-0.27100000000000002</c:v>
                </c:pt>
                <c:pt idx="260">
                  <c:v>0.38600000000000001</c:v>
                </c:pt>
                <c:pt idx="261">
                  <c:v>-0.998</c:v>
                </c:pt>
                <c:pt idx="262">
                  <c:v>-0.44600000000000001</c:v>
                </c:pt>
                <c:pt idx="263">
                  <c:v>-0.78500000000000003</c:v>
                </c:pt>
                <c:pt idx="264">
                  <c:v>-0.34899999999999998</c:v>
                </c:pt>
                <c:pt idx="265">
                  <c:v>-0.4</c:v>
                </c:pt>
                <c:pt idx="266">
                  <c:v>-0.48799999999999999</c:v>
                </c:pt>
                <c:pt idx="267">
                  <c:v>-0.36299999999999999</c:v>
                </c:pt>
                <c:pt idx="268">
                  <c:v>-0.77100000000000002</c:v>
                </c:pt>
                <c:pt idx="269">
                  <c:v>-0.998</c:v>
                </c:pt>
                <c:pt idx="270">
                  <c:v>-0.23599999999999999</c:v>
                </c:pt>
                <c:pt idx="271">
                  <c:v>-0.25700000000000001</c:v>
                </c:pt>
                <c:pt idx="272">
                  <c:v>-0.995</c:v>
                </c:pt>
                <c:pt idx="273">
                  <c:v>1.7000000000000001E-2</c:v>
                </c:pt>
                <c:pt idx="274">
                  <c:v>-5.1999999999999998E-2</c:v>
                </c:pt>
                <c:pt idx="275">
                  <c:v>-0.251</c:v>
                </c:pt>
                <c:pt idx="276">
                  <c:v>-0.755</c:v>
                </c:pt>
                <c:pt idx="277">
                  <c:v>0.14699999999999999</c:v>
                </c:pt>
                <c:pt idx="278">
                  <c:v>0.20799999999999999</c:v>
                </c:pt>
                <c:pt idx="279">
                  <c:v>-0.35899999999999999</c:v>
                </c:pt>
                <c:pt idx="280">
                  <c:v>-0.65800000000000003</c:v>
                </c:pt>
                <c:pt idx="281">
                  <c:v>-0.96699999999999997</c:v>
                </c:pt>
                <c:pt idx="282">
                  <c:v>-0.59699999999999998</c:v>
                </c:pt>
                <c:pt idx="283">
                  <c:v>-0.503</c:v>
                </c:pt>
                <c:pt idx="284">
                  <c:v>9.8000000000000004E-2</c:v>
                </c:pt>
                <c:pt idx="285">
                  <c:v>0.94099999999999995</c:v>
                </c:pt>
                <c:pt idx="286">
                  <c:v>0.73</c:v>
                </c:pt>
                <c:pt idx="287">
                  <c:v>0.98199999999999998</c:v>
                </c:pt>
                <c:pt idx="288">
                  <c:v>0.44700000000000001</c:v>
                </c:pt>
                <c:pt idx="289">
                  <c:v>0.56299999999999994</c:v>
                </c:pt>
                <c:pt idx="290">
                  <c:v>0.85099999999999998</c:v>
                </c:pt>
                <c:pt idx="291">
                  <c:v>0.94099999999999995</c:v>
                </c:pt>
                <c:pt idx="292">
                  <c:v>0.32100000000000001</c:v>
                </c:pt>
                <c:pt idx="293">
                  <c:v>2.1000000000000001E-2</c:v>
                </c:pt>
                <c:pt idx="294">
                  <c:v>1</c:v>
                </c:pt>
                <c:pt idx="295">
                  <c:v>0.63500000000000001</c:v>
                </c:pt>
                <c:pt idx="296">
                  <c:v>-2.4E-2</c:v>
                </c:pt>
                <c:pt idx="297">
                  <c:v>5.1999999999999998E-2</c:v>
                </c:pt>
                <c:pt idx="298">
                  <c:v>-0.78900000000000003</c:v>
                </c:pt>
                <c:pt idx="299">
                  <c:v>-2E-3</c:v>
                </c:pt>
                <c:pt idx="300">
                  <c:v>-0.71399999999999997</c:v>
                </c:pt>
                <c:pt idx="301">
                  <c:v>-0.23699999999999999</c:v>
                </c:pt>
                <c:pt idx="302">
                  <c:v>-8.4000000000000005E-2</c:v>
                </c:pt>
                <c:pt idx="303">
                  <c:v>0.122</c:v>
                </c:pt>
                <c:pt idx="304">
                  <c:v>-0.28399999999999997</c:v>
                </c:pt>
                <c:pt idx="305">
                  <c:v>-0.03</c:v>
                </c:pt>
                <c:pt idx="306">
                  <c:v>-4.9000000000000002E-2</c:v>
                </c:pt>
                <c:pt idx="307">
                  <c:v>-0.30399999999999999</c:v>
                </c:pt>
                <c:pt idx="308">
                  <c:v>-0.31</c:v>
                </c:pt>
                <c:pt idx="309">
                  <c:v>7.3999999999999996E-2</c:v>
                </c:pt>
                <c:pt idx="310">
                  <c:v>-0.98399999999999999</c:v>
                </c:pt>
                <c:pt idx="311">
                  <c:v>-0.35299999999999998</c:v>
                </c:pt>
                <c:pt idx="312">
                  <c:v>-0.13</c:v>
                </c:pt>
                <c:pt idx="313">
                  <c:v>-9.8000000000000004E-2</c:v>
                </c:pt>
                <c:pt idx="314">
                  <c:v>0.23899999999999999</c:v>
                </c:pt>
                <c:pt idx="315">
                  <c:v>0.35499999999999998</c:v>
                </c:pt>
                <c:pt idx="316">
                  <c:v>6.3E-2</c:v>
                </c:pt>
                <c:pt idx="317">
                  <c:v>1.4E-2</c:v>
                </c:pt>
                <c:pt idx="318">
                  <c:v>-0.374</c:v>
                </c:pt>
                <c:pt idx="319">
                  <c:v>-0.46100000000000002</c:v>
                </c:pt>
                <c:pt idx="320">
                  <c:v>-0.192</c:v>
                </c:pt>
                <c:pt idx="321">
                  <c:v>-0.27300000000000002</c:v>
                </c:pt>
                <c:pt idx="322">
                  <c:v>0.17299999999999999</c:v>
                </c:pt>
                <c:pt idx="323">
                  <c:v>0.58199999999999996</c:v>
                </c:pt>
                <c:pt idx="324">
                  <c:v>0.59099999999999997</c:v>
                </c:pt>
                <c:pt idx="325">
                  <c:v>0.77600000000000002</c:v>
                </c:pt>
                <c:pt idx="326">
                  <c:v>0.59199999999999997</c:v>
                </c:pt>
                <c:pt idx="327">
                  <c:v>0.38500000000000001</c:v>
                </c:pt>
                <c:pt idx="328">
                  <c:v>-0.14099999999999999</c:v>
                </c:pt>
                <c:pt idx="329">
                  <c:v>0.40500000000000003</c:v>
                </c:pt>
                <c:pt idx="330">
                  <c:v>0.23599999999999999</c:v>
                </c:pt>
                <c:pt idx="331">
                  <c:v>-0.79500000000000004</c:v>
                </c:pt>
                <c:pt idx="332">
                  <c:v>9.8000000000000004E-2</c:v>
                </c:pt>
                <c:pt idx="333">
                  <c:v>0.14099999999999999</c:v>
                </c:pt>
                <c:pt idx="334">
                  <c:v>0.112</c:v>
                </c:pt>
                <c:pt idx="335">
                  <c:v>8.4000000000000005E-2</c:v>
                </c:pt>
                <c:pt idx="336">
                  <c:v>-0.41499999999999998</c:v>
                </c:pt>
                <c:pt idx="337">
                  <c:v>-2.5999999999999999E-2</c:v>
                </c:pt>
                <c:pt idx="338">
                  <c:v>-5.1999999999999998E-2</c:v>
                </c:pt>
                <c:pt idx="339">
                  <c:v>-0.746</c:v>
                </c:pt>
                <c:pt idx="340">
                  <c:v>0.02</c:v>
                </c:pt>
                <c:pt idx="341">
                  <c:v>-0.35499999999999998</c:v>
                </c:pt>
                <c:pt idx="342">
                  <c:v>0.34399999999999997</c:v>
                </c:pt>
                <c:pt idx="343">
                  <c:v>-8.5999999999999993E-2</c:v>
                </c:pt>
                <c:pt idx="344">
                  <c:v>-0.57499999999999996</c:v>
                </c:pt>
                <c:pt idx="345">
                  <c:v>-4.0000000000000001E-3</c:v>
                </c:pt>
                <c:pt idx="346">
                  <c:v>0.18099999999999999</c:v>
                </c:pt>
                <c:pt idx="347">
                  <c:v>-0.156</c:v>
                </c:pt>
                <c:pt idx="348">
                  <c:v>-0.44600000000000001</c:v>
                </c:pt>
                <c:pt idx="349">
                  <c:v>-0.52900000000000003</c:v>
                </c:pt>
                <c:pt idx="350">
                  <c:v>1.7999999999999999E-2</c:v>
                </c:pt>
                <c:pt idx="351">
                  <c:v>0.09</c:v>
                </c:pt>
                <c:pt idx="352">
                  <c:v>0.44500000000000001</c:v>
                </c:pt>
                <c:pt idx="353">
                  <c:v>-0.104</c:v>
                </c:pt>
                <c:pt idx="354">
                  <c:v>-2.1000000000000001E-2</c:v>
                </c:pt>
                <c:pt idx="355">
                  <c:v>0.216</c:v>
                </c:pt>
                <c:pt idx="356">
                  <c:v>0.26100000000000001</c:v>
                </c:pt>
                <c:pt idx="357">
                  <c:v>0.22600000000000001</c:v>
                </c:pt>
                <c:pt idx="358">
                  <c:v>-0.503</c:v>
                </c:pt>
                <c:pt idx="359">
                  <c:v>-9.0999999999999998E-2</c:v>
                </c:pt>
                <c:pt idx="360">
                  <c:v>-2.5000000000000001E-2</c:v>
                </c:pt>
                <c:pt idx="361">
                  <c:v>0.996</c:v>
                </c:pt>
                <c:pt idx="362">
                  <c:v>0.63400000000000001</c:v>
                </c:pt>
                <c:pt idx="363">
                  <c:v>0.94199999999999995</c:v>
                </c:pt>
                <c:pt idx="364">
                  <c:v>0.998</c:v>
                </c:pt>
                <c:pt idx="365">
                  <c:v>0.94199999999999995</c:v>
                </c:pt>
                <c:pt idx="366">
                  <c:v>0.999</c:v>
                </c:pt>
                <c:pt idx="367">
                  <c:v>-0.04</c:v>
                </c:pt>
                <c:pt idx="368">
                  <c:v>0.161</c:v>
                </c:pt>
                <c:pt idx="369">
                  <c:v>0.23</c:v>
                </c:pt>
                <c:pt idx="370">
                  <c:v>0.21</c:v>
                </c:pt>
                <c:pt idx="371">
                  <c:v>-0.17699999999999999</c:v>
                </c:pt>
                <c:pt idx="372">
                  <c:v>0.88600000000000001</c:v>
                </c:pt>
                <c:pt idx="373">
                  <c:v>0.312</c:v>
                </c:pt>
                <c:pt idx="374">
                  <c:v>0.42199999999999999</c:v>
                </c:pt>
                <c:pt idx="375">
                  <c:v>0.83399999999999996</c:v>
                </c:pt>
                <c:pt idx="376">
                  <c:v>0.97699999999999998</c:v>
                </c:pt>
                <c:pt idx="377">
                  <c:v>0.193</c:v>
                </c:pt>
                <c:pt idx="378">
                  <c:v>0.85499999999999998</c:v>
                </c:pt>
                <c:pt idx="379">
                  <c:v>0.996</c:v>
                </c:pt>
                <c:pt idx="380">
                  <c:v>1</c:v>
                </c:pt>
                <c:pt idx="381">
                  <c:v>0.122</c:v>
                </c:pt>
                <c:pt idx="382">
                  <c:v>0.99099999999999999</c:v>
                </c:pt>
                <c:pt idx="383">
                  <c:v>0.98099999999999998</c:v>
                </c:pt>
                <c:pt idx="384">
                  <c:v>0.995</c:v>
                </c:pt>
                <c:pt idx="385">
                  <c:v>-0.02</c:v>
                </c:pt>
                <c:pt idx="386">
                  <c:v>-0.06</c:v>
                </c:pt>
                <c:pt idx="387">
                  <c:v>0.72499999999999998</c:v>
                </c:pt>
                <c:pt idx="388">
                  <c:v>0.52300000000000002</c:v>
                </c:pt>
                <c:pt idx="389">
                  <c:v>0.997</c:v>
                </c:pt>
                <c:pt idx="390">
                  <c:v>0.67200000000000004</c:v>
                </c:pt>
                <c:pt idx="391">
                  <c:v>0.96599999999999997</c:v>
                </c:pt>
                <c:pt idx="392">
                  <c:v>0.89</c:v>
                </c:pt>
                <c:pt idx="393">
                  <c:v>0.75700000000000001</c:v>
                </c:pt>
                <c:pt idx="394">
                  <c:v>0.60099999999999998</c:v>
                </c:pt>
                <c:pt idx="395">
                  <c:v>1</c:v>
                </c:pt>
                <c:pt idx="396">
                  <c:v>0.52300000000000002</c:v>
                </c:pt>
                <c:pt idx="397">
                  <c:v>0.86699999999999999</c:v>
                </c:pt>
                <c:pt idx="398">
                  <c:v>0.55800000000000005</c:v>
                </c:pt>
                <c:pt idx="399">
                  <c:v>0.98699999999999999</c:v>
                </c:pt>
                <c:pt idx="400">
                  <c:v>0.78300000000000003</c:v>
                </c:pt>
                <c:pt idx="401">
                  <c:v>0.747</c:v>
                </c:pt>
                <c:pt idx="402">
                  <c:v>1.2999999999999999E-2</c:v>
                </c:pt>
                <c:pt idx="403">
                  <c:v>-0.184</c:v>
                </c:pt>
                <c:pt idx="404">
                  <c:v>-0.69499999999999995</c:v>
                </c:pt>
                <c:pt idx="405">
                  <c:v>0.74099999999999999</c:v>
                </c:pt>
                <c:pt idx="406">
                  <c:v>0.8</c:v>
                </c:pt>
                <c:pt idx="407">
                  <c:v>0.83099999999999996</c:v>
                </c:pt>
                <c:pt idx="408">
                  <c:v>0.97199999999999998</c:v>
                </c:pt>
                <c:pt idx="409">
                  <c:v>0.98599999999999999</c:v>
                </c:pt>
                <c:pt idx="410">
                  <c:v>0.20200000000000001</c:v>
                </c:pt>
                <c:pt idx="411">
                  <c:v>0.56599999999999995</c:v>
                </c:pt>
                <c:pt idx="412">
                  <c:v>0.38500000000000001</c:v>
                </c:pt>
                <c:pt idx="413">
                  <c:v>0.21199999999999999</c:v>
                </c:pt>
                <c:pt idx="414">
                  <c:v>0.223</c:v>
                </c:pt>
                <c:pt idx="415">
                  <c:v>-0.36799999999999999</c:v>
                </c:pt>
                <c:pt idx="416">
                  <c:v>0.14899999999999999</c:v>
                </c:pt>
                <c:pt idx="417">
                  <c:v>0.27300000000000002</c:v>
                </c:pt>
                <c:pt idx="418">
                  <c:v>-0.1</c:v>
                </c:pt>
                <c:pt idx="419">
                  <c:v>0.192</c:v>
                </c:pt>
                <c:pt idx="420">
                  <c:v>0.377</c:v>
                </c:pt>
                <c:pt idx="421">
                  <c:v>-0.127</c:v>
                </c:pt>
                <c:pt idx="422">
                  <c:v>-7.0000000000000007E-2</c:v>
                </c:pt>
                <c:pt idx="423">
                  <c:v>0.32600000000000001</c:v>
                </c:pt>
                <c:pt idx="424">
                  <c:v>0.56799999999999995</c:v>
                </c:pt>
                <c:pt idx="425">
                  <c:v>-0.29199999999999998</c:v>
                </c:pt>
                <c:pt idx="426">
                  <c:v>0.55500000000000005</c:v>
                </c:pt>
                <c:pt idx="427">
                  <c:v>-4.1000000000000002E-2</c:v>
                </c:pt>
                <c:pt idx="428">
                  <c:v>-0.45200000000000001</c:v>
                </c:pt>
                <c:pt idx="429">
                  <c:v>-6.0999999999999999E-2</c:v>
                </c:pt>
                <c:pt idx="430">
                  <c:v>0.29299999999999998</c:v>
                </c:pt>
                <c:pt idx="431">
                  <c:v>-0.27800000000000002</c:v>
                </c:pt>
                <c:pt idx="432">
                  <c:v>-0.76</c:v>
                </c:pt>
                <c:pt idx="433">
                  <c:v>-0.30499999999999999</c:v>
                </c:pt>
                <c:pt idx="434">
                  <c:v>-0.23599999999999999</c:v>
                </c:pt>
                <c:pt idx="435">
                  <c:v>-0.19600000000000001</c:v>
                </c:pt>
                <c:pt idx="436">
                  <c:v>4.2999999999999997E-2</c:v>
                </c:pt>
                <c:pt idx="437">
                  <c:v>7.6999999999999999E-2</c:v>
                </c:pt>
                <c:pt idx="438">
                  <c:v>0.79500000000000004</c:v>
                </c:pt>
                <c:pt idx="439">
                  <c:v>0.85099999999999998</c:v>
                </c:pt>
                <c:pt idx="440">
                  <c:v>0.72399999999999998</c:v>
                </c:pt>
                <c:pt idx="441">
                  <c:v>0.48399999999999999</c:v>
                </c:pt>
                <c:pt idx="442">
                  <c:v>0.33400000000000002</c:v>
                </c:pt>
                <c:pt idx="443">
                  <c:v>2.8000000000000001E-2</c:v>
                </c:pt>
                <c:pt idx="444">
                  <c:v>0.92500000000000004</c:v>
                </c:pt>
                <c:pt idx="445">
                  <c:v>0.96199999999999997</c:v>
                </c:pt>
                <c:pt idx="446">
                  <c:v>-0.61</c:v>
                </c:pt>
                <c:pt idx="447">
                  <c:v>-0.251</c:v>
                </c:pt>
                <c:pt idx="448">
                  <c:v>-0.434</c:v>
                </c:pt>
                <c:pt idx="449">
                  <c:v>-0.44500000000000001</c:v>
                </c:pt>
                <c:pt idx="450">
                  <c:v>-3.4000000000000002E-2</c:v>
                </c:pt>
                <c:pt idx="451">
                  <c:v>-0.32800000000000001</c:v>
                </c:pt>
                <c:pt idx="452">
                  <c:v>-0.67300000000000004</c:v>
                </c:pt>
                <c:pt idx="453">
                  <c:v>-0.442</c:v>
                </c:pt>
                <c:pt idx="454">
                  <c:v>0.71399999999999997</c:v>
                </c:pt>
                <c:pt idx="455">
                  <c:v>0.59899999999999998</c:v>
                </c:pt>
                <c:pt idx="456">
                  <c:v>1</c:v>
                </c:pt>
                <c:pt idx="457">
                  <c:v>0.996</c:v>
                </c:pt>
                <c:pt idx="458">
                  <c:v>-0.51500000000000001</c:v>
                </c:pt>
                <c:pt idx="459">
                  <c:v>6.2E-2</c:v>
                </c:pt>
                <c:pt idx="460">
                  <c:v>0.31</c:v>
                </c:pt>
                <c:pt idx="461">
                  <c:v>-0.36</c:v>
                </c:pt>
                <c:pt idx="462">
                  <c:v>-0.498</c:v>
                </c:pt>
                <c:pt idx="463">
                  <c:v>-0.86099999999999999</c:v>
                </c:pt>
                <c:pt idx="464">
                  <c:v>0.23799999999999999</c:v>
                </c:pt>
                <c:pt idx="465">
                  <c:v>4.2000000000000003E-2</c:v>
                </c:pt>
                <c:pt idx="466">
                  <c:v>-0.41799999999999998</c:v>
                </c:pt>
                <c:pt idx="467">
                  <c:v>-0.316</c:v>
                </c:pt>
                <c:pt idx="468">
                  <c:v>-0.24299999999999999</c:v>
                </c:pt>
                <c:pt idx="469">
                  <c:v>-0.47</c:v>
                </c:pt>
                <c:pt idx="470">
                  <c:v>-0.40799999999999997</c:v>
                </c:pt>
                <c:pt idx="471">
                  <c:v>-0.4</c:v>
                </c:pt>
                <c:pt idx="472">
                  <c:v>0.996</c:v>
                </c:pt>
                <c:pt idx="473">
                  <c:v>0.873</c:v>
                </c:pt>
                <c:pt idx="474">
                  <c:v>-5.1999999999999998E-2</c:v>
                </c:pt>
                <c:pt idx="475">
                  <c:v>-0.378</c:v>
                </c:pt>
                <c:pt idx="476">
                  <c:v>-0.09</c:v>
                </c:pt>
                <c:pt idx="477">
                  <c:v>-6.6000000000000003E-2</c:v>
                </c:pt>
                <c:pt idx="478">
                  <c:v>-0.995</c:v>
                </c:pt>
                <c:pt idx="479">
                  <c:v>-0.49</c:v>
                </c:pt>
                <c:pt idx="480">
                  <c:v>-0.68</c:v>
                </c:pt>
                <c:pt idx="481">
                  <c:v>-0.35799999999999998</c:v>
                </c:pt>
                <c:pt idx="482">
                  <c:v>-0.217</c:v>
                </c:pt>
                <c:pt idx="483">
                  <c:v>3.5000000000000003E-2</c:v>
                </c:pt>
                <c:pt idx="484">
                  <c:v>0.998</c:v>
                </c:pt>
                <c:pt idx="485">
                  <c:v>1</c:v>
                </c:pt>
                <c:pt idx="486">
                  <c:v>0.254</c:v>
                </c:pt>
                <c:pt idx="487">
                  <c:v>7.1999999999999995E-2</c:v>
                </c:pt>
                <c:pt idx="488">
                  <c:v>0.379</c:v>
                </c:pt>
                <c:pt idx="489">
                  <c:v>0.43</c:v>
                </c:pt>
                <c:pt idx="490">
                  <c:v>-4.0000000000000001E-3</c:v>
                </c:pt>
                <c:pt idx="491">
                  <c:v>-6.3E-2</c:v>
                </c:pt>
                <c:pt idx="492">
                  <c:v>0.52800000000000002</c:v>
                </c:pt>
                <c:pt idx="493">
                  <c:v>0.495</c:v>
                </c:pt>
                <c:pt idx="494">
                  <c:v>6.8000000000000005E-2</c:v>
                </c:pt>
                <c:pt idx="495">
                  <c:v>-0.318</c:v>
                </c:pt>
                <c:pt idx="496">
                  <c:v>-0.99399999999999999</c:v>
                </c:pt>
                <c:pt idx="497">
                  <c:v>-0.38100000000000001</c:v>
                </c:pt>
                <c:pt idx="498">
                  <c:v>0.21299999999999999</c:v>
                </c:pt>
                <c:pt idx="499">
                  <c:v>0.28799999999999998</c:v>
                </c:pt>
                <c:pt idx="500">
                  <c:v>-0.99199999999999999</c:v>
                </c:pt>
                <c:pt idx="501">
                  <c:v>-0.41899999999999998</c:v>
                </c:pt>
                <c:pt idx="502">
                  <c:v>0.98499999999999999</c:v>
                </c:pt>
                <c:pt idx="503">
                  <c:v>0.999</c:v>
                </c:pt>
                <c:pt idx="504">
                  <c:v>0.187</c:v>
                </c:pt>
                <c:pt idx="505">
                  <c:v>0.42</c:v>
                </c:pt>
                <c:pt idx="506">
                  <c:v>-0.114</c:v>
                </c:pt>
                <c:pt idx="507">
                  <c:v>-0.28100000000000003</c:v>
                </c:pt>
                <c:pt idx="508">
                  <c:v>0.36</c:v>
                </c:pt>
                <c:pt idx="509">
                  <c:v>0.16200000000000001</c:v>
                </c:pt>
                <c:pt idx="510">
                  <c:v>0.52500000000000002</c:v>
                </c:pt>
                <c:pt idx="511">
                  <c:v>-0.77300000000000002</c:v>
                </c:pt>
                <c:pt idx="512">
                  <c:v>-0.82299999999999995</c:v>
                </c:pt>
                <c:pt idx="513">
                  <c:v>-0.33200000000000002</c:v>
                </c:pt>
                <c:pt idx="514">
                  <c:v>-0.14399999999999999</c:v>
                </c:pt>
                <c:pt idx="515">
                  <c:v>-0.32600000000000001</c:v>
                </c:pt>
                <c:pt idx="516">
                  <c:v>0.92500000000000004</c:v>
                </c:pt>
                <c:pt idx="517">
                  <c:v>0.22700000000000001</c:v>
                </c:pt>
                <c:pt idx="518">
                  <c:v>0.223</c:v>
                </c:pt>
                <c:pt idx="519">
                  <c:v>-1.7999999999999999E-2</c:v>
                </c:pt>
                <c:pt idx="520">
                  <c:v>-0.44500000000000001</c:v>
                </c:pt>
                <c:pt idx="521">
                  <c:v>0.55100000000000005</c:v>
                </c:pt>
                <c:pt idx="522">
                  <c:v>0.51</c:v>
                </c:pt>
                <c:pt idx="523">
                  <c:v>-7.0000000000000007E-2</c:v>
                </c:pt>
                <c:pt idx="524">
                  <c:v>-0.33400000000000002</c:v>
                </c:pt>
                <c:pt idx="525">
                  <c:v>0.192</c:v>
                </c:pt>
                <c:pt idx="526">
                  <c:v>-0.56399999999999995</c:v>
                </c:pt>
                <c:pt idx="527">
                  <c:v>-0.435</c:v>
                </c:pt>
                <c:pt idx="528">
                  <c:v>0.57199999999999995</c:v>
                </c:pt>
                <c:pt idx="529">
                  <c:v>0.96799999999999997</c:v>
                </c:pt>
                <c:pt idx="530">
                  <c:v>0.17899999999999999</c:v>
                </c:pt>
                <c:pt idx="531">
                  <c:v>6.5000000000000002E-2</c:v>
                </c:pt>
                <c:pt idx="532">
                  <c:v>0.31</c:v>
                </c:pt>
                <c:pt idx="533">
                  <c:v>0.72899999999999998</c:v>
                </c:pt>
                <c:pt idx="534">
                  <c:v>0.80100000000000005</c:v>
                </c:pt>
                <c:pt idx="535">
                  <c:v>0.19800000000000001</c:v>
                </c:pt>
                <c:pt idx="536">
                  <c:v>-3.5999999999999997E-2</c:v>
                </c:pt>
                <c:pt idx="537">
                  <c:v>0.14499999999999999</c:v>
                </c:pt>
              </c:numCache>
            </c:numRef>
          </c:yVal>
          <c:smooth val="0"/>
          <c:extLst>
            <c:ext xmlns:c16="http://schemas.microsoft.com/office/drawing/2014/chart" uri="{C3380CC4-5D6E-409C-BE32-E72D297353CC}">
              <c16:uniqueId val="{00000000-CA39-46C9-B3B1-F1F7EF39F630}"/>
            </c:ext>
          </c:extLst>
        </c:ser>
        <c:dLbls>
          <c:showLegendKey val="0"/>
          <c:showVal val="0"/>
          <c:showCatName val="0"/>
          <c:showSerName val="0"/>
          <c:showPercent val="0"/>
          <c:showBubbleSize val="0"/>
        </c:dLbls>
        <c:axId val="1577630335"/>
        <c:axId val="1577619519"/>
      </c:scatterChart>
      <c:valAx>
        <c:axId val="1577630335"/>
        <c:scaling>
          <c:orientation val="minMax"/>
          <c:max val="1"/>
        </c:scaling>
        <c:delete val="0"/>
        <c:axPos val="b"/>
        <c:majorGridlines>
          <c:spPr>
            <a:ln w="9525" cap="flat" cmpd="sng" algn="ctr">
              <a:solidFill>
                <a:schemeClr val="tx1">
                  <a:alpha val="35000"/>
                </a:schemeClr>
              </a:solidFill>
              <a:round/>
            </a:ln>
            <a:effectLst/>
          </c:spPr>
        </c:majorGridlines>
        <c:numFmt formatCode="General" sourceLinked="1"/>
        <c:majorTickMark val="none"/>
        <c:minorTickMark val="none"/>
        <c:tickLblPos val="low"/>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77619519"/>
        <c:crosses val="autoZero"/>
        <c:crossBetween val="midCat"/>
        <c:majorUnit val="0.25"/>
      </c:valAx>
      <c:valAx>
        <c:axId val="1577619519"/>
        <c:scaling>
          <c:orientation val="minMax"/>
          <c:max val="1"/>
          <c:min val="-1"/>
        </c:scaling>
        <c:delete val="0"/>
        <c:axPos val="l"/>
        <c:majorGridlines>
          <c:spPr>
            <a:ln w="9525" cap="flat" cmpd="sng" algn="ctr">
              <a:solidFill>
                <a:schemeClr val="tx1">
                  <a:alpha val="36000"/>
                </a:schemeClr>
              </a:solidFill>
              <a:round/>
            </a:ln>
            <a:effectLst/>
          </c:spPr>
        </c:majorGridlines>
        <c:numFmt formatCode="General" sourceLinked="1"/>
        <c:majorTickMark val="none"/>
        <c:minorTickMark val="none"/>
        <c:tickLblPos val="low"/>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77630335"/>
        <c:crosses val="autoZero"/>
        <c:crossBetween val="midCat"/>
        <c:majorUnit val="0.25"/>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png>
</file>

<file path=ppt/media/image14.jpeg>
</file>

<file path=ppt/media/image15.png>
</file>

<file path=ppt/media/image16.jpeg>
</file>

<file path=ppt/media/image17.pn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3.jp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AA4A52-493A-49B2-BB35-E65D7E2E8152}" type="datetimeFigureOut">
              <a:rPr lang="en-US" smtClean="0"/>
              <a:t>12/12/2017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F573C1-22FE-4EF8-9F71-D9606FE920D9}" type="slidenum">
              <a:rPr lang="en-US" smtClean="0"/>
              <a:t>‹#›</a:t>
            </a:fld>
            <a:endParaRPr lang="en-US"/>
          </a:p>
        </p:txBody>
      </p:sp>
    </p:spTree>
    <p:extLst>
      <p:ext uri="{BB962C8B-B14F-4D97-AF65-F5344CB8AC3E}">
        <p14:creationId xmlns:p14="http://schemas.microsoft.com/office/powerpoint/2010/main" val="36592703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Intro self</a:t>
            </a:r>
          </a:p>
          <a:p>
            <a:r>
              <a:rPr lang="en-US" dirty="0" smtClean="0"/>
              <a:t>Rare breed of practitioner</a:t>
            </a:r>
          </a:p>
          <a:p>
            <a:r>
              <a:rPr lang="en-US" dirty="0" smtClean="0"/>
              <a:t>But my insight can hopefully </a:t>
            </a:r>
            <a:endParaRPr lang="en-US" dirty="0"/>
          </a:p>
        </p:txBody>
      </p:sp>
      <p:sp>
        <p:nvSpPr>
          <p:cNvPr id="4" name="Slide Number Placeholder 3"/>
          <p:cNvSpPr>
            <a:spLocks noGrp="1"/>
          </p:cNvSpPr>
          <p:nvPr>
            <p:ph type="sldNum" sz="quarter" idx="10"/>
          </p:nvPr>
        </p:nvSpPr>
        <p:spPr/>
        <p:txBody>
          <a:bodyPr/>
          <a:lstStyle/>
          <a:p>
            <a:fld id="{71F573C1-22FE-4EF8-9F71-D9606FE920D9}" type="slidenum">
              <a:rPr lang="en-US" smtClean="0"/>
              <a:t>1</a:t>
            </a:fld>
            <a:endParaRPr lang="en-US"/>
          </a:p>
        </p:txBody>
      </p:sp>
    </p:spTree>
    <p:extLst>
      <p:ext uri="{BB962C8B-B14F-4D97-AF65-F5344CB8AC3E}">
        <p14:creationId xmlns:p14="http://schemas.microsoft.com/office/powerpoint/2010/main" val="39992741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Knowing the limits of </a:t>
            </a:r>
            <a:r>
              <a:rPr lang="en-US" i="1" dirty="0" smtClean="0"/>
              <a:t>where </a:t>
            </a:r>
            <a:r>
              <a:rPr lang="en-US" i="0" dirty="0" smtClean="0"/>
              <a:t>the </a:t>
            </a:r>
            <a:r>
              <a:rPr lang="en-US" i="0" dirty="0" err="1" smtClean="0"/>
              <a:t>viz</a:t>
            </a:r>
            <a:r>
              <a:rPr lang="en-US" i="0" baseline="0" dirty="0" smtClean="0"/>
              <a:t> will be:</a:t>
            </a:r>
          </a:p>
          <a:p>
            <a:r>
              <a:rPr lang="en-US" i="0" baseline="0" dirty="0" smtClean="0"/>
              <a:t>Color,</a:t>
            </a:r>
          </a:p>
          <a:p>
            <a:r>
              <a:rPr lang="en-US" i="0" baseline="0" dirty="0" smtClean="0"/>
              <a:t>Size,</a:t>
            </a:r>
          </a:p>
          <a:p>
            <a:r>
              <a:rPr lang="en-US" i="0" baseline="0" dirty="0" err="1" smtClean="0"/>
              <a:t>etc</a:t>
            </a:r>
            <a:endParaRPr lang="en-US" dirty="0"/>
          </a:p>
        </p:txBody>
      </p:sp>
      <p:sp>
        <p:nvSpPr>
          <p:cNvPr id="4" name="Slide Number Placeholder 3"/>
          <p:cNvSpPr>
            <a:spLocks noGrp="1"/>
          </p:cNvSpPr>
          <p:nvPr>
            <p:ph type="sldNum" sz="quarter" idx="10"/>
          </p:nvPr>
        </p:nvSpPr>
        <p:spPr/>
        <p:txBody>
          <a:bodyPr/>
          <a:lstStyle/>
          <a:p>
            <a:fld id="{71F573C1-22FE-4EF8-9F71-D9606FE920D9}" type="slidenum">
              <a:rPr lang="en-US" smtClean="0"/>
              <a:t>13</a:t>
            </a:fld>
            <a:endParaRPr lang="en-US"/>
          </a:p>
        </p:txBody>
      </p:sp>
    </p:spTree>
    <p:extLst>
      <p:ext uri="{BB962C8B-B14F-4D97-AF65-F5344CB8AC3E}">
        <p14:creationId xmlns:p14="http://schemas.microsoft.com/office/powerpoint/2010/main" val="23982365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Avoiding over-ambition</a:t>
            </a:r>
          </a:p>
          <a:p>
            <a:r>
              <a:rPr lang="en-US" dirty="0" smtClean="0"/>
              <a:t>Small multiples</a:t>
            </a:r>
          </a:p>
          <a:p>
            <a:r>
              <a:rPr lang="en-US" dirty="0" err="1" smtClean="0"/>
              <a:t>Sparklines</a:t>
            </a:r>
            <a:endParaRPr lang="en-US" dirty="0" smtClean="0"/>
          </a:p>
        </p:txBody>
      </p:sp>
      <p:sp>
        <p:nvSpPr>
          <p:cNvPr id="4" name="Slide Number Placeholder 3"/>
          <p:cNvSpPr>
            <a:spLocks noGrp="1"/>
          </p:cNvSpPr>
          <p:nvPr>
            <p:ph type="sldNum" sz="quarter" idx="10"/>
          </p:nvPr>
        </p:nvSpPr>
        <p:spPr/>
        <p:txBody>
          <a:bodyPr/>
          <a:lstStyle/>
          <a:p>
            <a:fld id="{71F573C1-22FE-4EF8-9F71-D9606FE920D9}" type="slidenum">
              <a:rPr lang="en-US" smtClean="0"/>
              <a:t>14</a:t>
            </a:fld>
            <a:endParaRPr lang="en-US"/>
          </a:p>
        </p:txBody>
      </p:sp>
    </p:spTree>
    <p:extLst>
      <p:ext uri="{BB962C8B-B14F-4D97-AF65-F5344CB8AC3E}">
        <p14:creationId xmlns:p14="http://schemas.microsoft.com/office/powerpoint/2010/main" val="27252441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them the website?</a:t>
            </a:r>
          </a:p>
          <a:p>
            <a:r>
              <a:rPr lang="en-US" dirty="0" smtClean="0"/>
              <a:t>Interaction</a:t>
            </a:r>
          </a:p>
          <a:p>
            <a:r>
              <a:rPr lang="en-US" dirty="0" smtClean="0"/>
              <a:t>Entry Point</a:t>
            </a:r>
          </a:p>
          <a:p>
            <a:r>
              <a:rPr lang="en-US" dirty="0" smtClean="0"/>
              <a:t>Priming</a:t>
            </a:r>
            <a:endParaRPr lang="en-US" dirty="0"/>
          </a:p>
        </p:txBody>
      </p:sp>
      <p:sp>
        <p:nvSpPr>
          <p:cNvPr id="4" name="Slide Number Placeholder 3"/>
          <p:cNvSpPr>
            <a:spLocks noGrp="1"/>
          </p:cNvSpPr>
          <p:nvPr>
            <p:ph type="sldNum" sz="quarter" idx="10"/>
          </p:nvPr>
        </p:nvSpPr>
        <p:spPr/>
        <p:txBody>
          <a:bodyPr/>
          <a:lstStyle/>
          <a:p>
            <a:fld id="{71F573C1-22FE-4EF8-9F71-D9606FE920D9}" type="slidenum">
              <a:rPr lang="en-US" smtClean="0"/>
              <a:t>15</a:t>
            </a:fld>
            <a:endParaRPr lang="en-US"/>
          </a:p>
        </p:txBody>
      </p:sp>
    </p:spTree>
    <p:extLst>
      <p:ext uri="{BB962C8B-B14F-4D97-AF65-F5344CB8AC3E}">
        <p14:creationId xmlns:p14="http://schemas.microsoft.com/office/powerpoint/2010/main" val="7690806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Presenter:</a:t>
            </a:r>
            <a:r>
              <a:rPr lang="en-US" baseline="0" dirty="0" smtClean="0"/>
              <a:t> </a:t>
            </a:r>
          </a:p>
          <a:p>
            <a:pPr marL="171450" indent="-171450">
              <a:buFontTx/>
              <a:buChar char="-"/>
            </a:pPr>
            <a:r>
              <a:rPr lang="en-US" baseline="0" dirty="0" smtClean="0"/>
              <a:t>What does this chart MEAN? What is the POINT? What is it COMMUNICATING?</a:t>
            </a:r>
          </a:p>
          <a:p>
            <a:pPr marL="171450" indent="-171450">
              <a:buFontTx/>
              <a:buChar char="-"/>
            </a:pPr>
            <a:r>
              <a:rPr lang="en-US" baseline="0" dirty="0" smtClean="0"/>
              <a:t>What data can we get from this? </a:t>
            </a:r>
          </a:p>
          <a:p>
            <a:pPr marL="171450" indent="-171450">
              <a:buFontTx/>
              <a:buChar char="-"/>
            </a:pPr>
            <a:r>
              <a:rPr lang="en-US" baseline="0" dirty="0" smtClean="0"/>
              <a:t>I’ll say this up front: </a:t>
            </a:r>
            <a:r>
              <a:rPr lang="en-US" i="1" baseline="0" dirty="0" smtClean="0"/>
              <a:t>this is a bad graph.</a:t>
            </a:r>
          </a:p>
          <a:p>
            <a:pPr marL="171450" indent="-171450">
              <a:buFontTx/>
              <a:buChar char="-"/>
            </a:pPr>
            <a:r>
              <a:rPr lang="en-US" i="0" baseline="0" dirty="0" smtClean="0"/>
              <a:t>How do you look at this graph?</a:t>
            </a:r>
          </a:p>
          <a:p>
            <a:pPr marL="171450" indent="-171450">
              <a:buFontTx/>
              <a:buChar char="-"/>
            </a:pPr>
            <a:r>
              <a:rPr lang="en-US" i="0" baseline="0" dirty="0" smtClean="0"/>
              <a:t>Where do you begin?</a:t>
            </a:r>
          </a:p>
          <a:p>
            <a:pPr marL="171450" indent="-171450">
              <a:buFontTx/>
              <a:buChar char="-"/>
            </a:pPr>
            <a:r>
              <a:rPr lang="en-US" i="0" baseline="0" dirty="0" smtClean="0"/>
              <a:t>Where do your eyes move?</a:t>
            </a:r>
          </a:p>
          <a:p>
            <a:pPr marL="171450" indent="-171450">
              <a:buFontTx/>
              <a:buChar char="-"/>
            </a:pPr>
            <a:r>
              <a:rPr lang="en-US" i="0" baseline="0" dirty="0" smtClean="0"/>
              <a:t>How do you compare these values?</a:t>
            </a:r>
          </a:p>
        </p:txBody>
      </p:sp>
      <p:sp>
        <p:nvSpPr>
          <p:cNvPr id="4" name="Slide Number Placeholder 3"/>
          <p:cNvSpPr>
            <a:spLocks noGrp="1"/>
          </p:cNvSpPr>
          <p:nvPr>
            <p:ph type="sldNum" sz="quarter" idx="10"/>
          </p:nvPr>
        </p:nvSpPr>
        <p:spPr/>
        <p:txBody>
          <a:bodyPr/>
          <a:lstStyle/>
          <a:p>
            <a:fld id="{71F573C1-22FE-4EF8-9F71-D9606FE920D9}" type="slidenum">
              <a:rPr lang="en-US" smtClean="0"/>
              <a:t>16</a:t>
            </a:fld>
            <a:endParaRPr lang="en-US"/>
          </a:p>
        </p:txBody>
      </p:sp>
    </p:spTree>
    <p:extLst>
      <p:ext uri="{BB962C8B-B14F-4D97-AF65-F5344CB8AC3E}">
        <p14:creationId xmlns:p14="http://schemas.microsoft.com/office/powerpoint/2010/main" val="25553401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Presenter:</a:t>
            </a:r>
            <a:r>
              <a:rPr lang="en-US" baseline="0" dirty="0" smtClean="0"/>
              <a:t> </a:t>
            </a:r>
          </a:p>
          <a:p>
            <a:pPr marL="171450" indent="-171450">
              <a:buFontTx/>
              <a:buChar char="-"/>
            </a:pPr>
            <a:r>
              <a:rPr lang="en-US" baseline="0" dirty="0" smtClean="0"/>
              <a:t>Say we separate these out. Which one of these sections is the largest?</a:t>
            </a:r>
          </a:p>
          <a:p>
            <a:pPr marL="171450" indent="-171450">
              <a:buFontTx/>
              <a:buChar char="-"/>
            </a:pPr>
            <a:r>
              <a:rPr lang="en-US" baseline="0" dirty="0" smtClean="0"/>
              <a:t>Of the smallest pieces, which one is the smallest?</a:t>
            </a:r>
          </a:p>
          <a:p>
            <a:pPr marL="171450" indent="-171450">
              <a:buFontTx/>
              <a:buChar char="-"/>
            </a:pPr>
            <a:r>
              <a:rPr lang="en-US" baseline="0" dirty="0" smtClean="0"/>
              <a:t>What are the specific percentages of each of these, if you could guess?</a:t>
            </a:r>
          </a:p>
          <a:p>
            <a:pPr marL="171450" indent="-171450">
              <a:buFontTx/>
              <a:buChar char="-"/>
            </a:pPr>
            <a:r>
              <a:rPr lang="en-US" baseline="0" dirty="0" smtClean="0"/>
              <a:t>What would you do to improve this?</a:t>
            </a:r>
          </a:p>
        </p:txBody>
      </p:sp>
      <p:sp>
        <p:nvSpPr>
          <p:cNvPr id="4" name="Slide Number Placeholder 3"/>
          <p:cNvSpPr>
            <a:spLocks noGrp="1"/>
          </p:cNvSpPr>
          <p:nvPr>
            <p:ph type="sldNum" sz="quarter" idx="10"/>
          </p:nvPr>
        </p:nvSpPr>
        <p:spPr/>
        <p:txBody>
          <a:bodyPr/>
          <a:lstStyle/>
          <a:p>
            <a:fld id="{71F573C1-22FE-4EF8-9F71-D9606FE920D9}" type="slidenum">
              <a:rPr lang="en-US" smtClean="0"/>
              <a:t>17</a:t>
            </a:fld>
            <a:endParaRPr lang="en-US"/>
          </a:p>
        </p:txBody>
      </p:sp>
    </p:spTree>
    <p:extLst>
      <p:ext uri="{BB962C8B-B14F-4D97-AF65-F5344CB8AC3E}">
        <p14:creationId xmlns:p14="http://schemas.microsoft.com/office/powerpoint/2010/main" val="7007082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Presenter:</a:t>
            </a:r>
            <a:r>
              <a:rPr lang="en-US" baseline="0" dirty="0" smtClean="0"/>
              <a:t> </a:t>
            </a:r>
          </a:p>
          <a:p>
            <a:pPr marL="171450" indent="-171450">
              <a:buFontTx/>
              <a:buChar char="-"/>
            </a:pPr>
            <a:r>
              <a:rPr lang="en-US" baseline="0" dirty="0" smtClean="0"/>
              <a:t>This is a </a:t>
            </a:r>
            <a:r>
              <a:rPr lang="en-US" baseline="0" dirty="0" err="1" smtClean="0"/>
              <a:t>barchart</a:t>
            </a:r>
            <a:r>
              <a:rPr lang="en-US" baseline="0" dirty="0" smtClean="0"/>
              <a:t> rendering, straight out of Excel. The defaults are all shown here.</a:t>
            </a:r>
          </a:p>
          <a:p>
            <a:pPr marL="171450" indent="-171450">
              <a:buFontTx/>
              <a:buChar char="-"/>
            </a:pPr>
            <a:r>
              <a:rPr lang="en-US" baseline="0" dirty="0" smtClean="0"/>
              <a:t>Critique this. What is wrong.</a:t>
            </a:r>
          </a:p>
          <a:p>
            <a:pPr marL="171450" indent="-171450">
              <a:buFontTx/>
              <a:buChar char="-"/>
            </a:pPr>
            <a:r>
              <a:rPr lang="en-US" baseline="0" dirty="0" smtClean="0"/>
              <a:t>[Next]</a:t>
            </a:r>
          </a:p>
        </p:txBody>
      </p:sp>
      <p:sp>
        <p:nvSpPr>
          <p:cNvPr id="4" name="Slide Number Placeholder 3"/>
          <p:cNvSpPr>
            <a:spLocks noGrp="1"/>
          </p:cNvSpPr>
          <p:nvPr>
            <p:ph type="sldNum" sz="quarter" idx="10"/>
          </p:nvPr>
        </p:nvSpPr>
        <p:spPr/>
        <p:txBody>
          <a:bodyPr/>
          <a:lstStyle/>
          <a:p>
            <a:fld id="{71F573C1-22FE-4EF8-9F71-D9606FE920D9}" type="slidenum">
              <a:rPr lang="en-US" smtClean="0"/>
              <a:t>18</a:t>
            </a:fld>
            <a:endParaRPr lang="en-US"/>
          </a:p>
        </p:txBody>
      </p:sp>
    </p:spTree>
    <p:extLst>
      <p:ext uri="{BB962C8B-B14F-4D97-AF65-F5344CB8AC3E}">
        <p14:creationId xmlns:p14="http://schemas.microsoft.com/office/powerpoint/2010/main" val="38423113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thing that we can do to improve this chart is to rotate</a:t>
            </a:r>
            <a:r>
              <a:rPr lang="en-US" baseline="0" dirty="0" smtClean="0"/>
              <a:t> it. This allows the labels to be read more easily.”</a:t>
            </a:r>
          </a:p>
          <a:p>
            <a:r>
              <a:rPr lang="en-US" baseline="0" dirty="0" smtClean="0"/>
              <a:t>But this still could be improved. Walk me through this. What would you do?</a:t>
            </a:r>
          </a:p>
          <a:p>
            <a:r>
              <a:rPr lang="en-US" baseline="0" dirty="0" smtClean="0"/>
              <a:t>I’ll start at least by cheating a bit and sorting the data.</a:t>
            </a:r>
          </a:p>
          <a:p>
            <a:r>
              <a:rPr lang="en-US" baseline="0" dirty="0" smtClean="0"/>
              <a:t>[Increase font sizes]</a:t>
            </a:r>
            <a:endParaRPr lang="en-US" dirty="0" smtClean="0"/>
          </a:p>
          <a:p>
            <a:r>
              <a:rPr lang="en-US" dirty="0" smtClean="0"/>
              <a:t>[Widen</a:t>
            </a:r>
            <a:r>
              <a:rPr lang="en-US" baseline="0" dirty="0" smtClean="0"/>
              <a:t> bars: remove empty space]</a:t>
            </a:r>
          </a:p>
          <a:p>
            <a:r>
              <a:rPr lang="en-US" baseline="0" dirty="0" smtClean="0"/>
              <a:t>[Change bar color]</a:t>
            </a:r>
          </a:p>
          <a:p>
            <a:r>
              <a:rPr lang="en-US" baseline="0" dirty="0" smtClean="0"/>
              <a:t>[Emphasize what is meaningful]</a:t>
            </a:r>
          </a:p>
          <a:p>
            <a:r>
              <a:rPr lang="en-US" baseline="0" dirty="0" smtClean="0"/>
              <a:t>[Lighten line color]</a:t>
            </a:r>
          </a:p>
          <a:p>
            <a:r>
              <a:rPr lang="en-US" baseline="0" dirty="0" smtClean="0"/>
              <a:t>[Shorten Axes]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[Axis: Display units to hundredths, Category to Percentage, 0 Decimal Places]</a:t>
            </a:r>
          </a:p>
          <a:p>
            <a:r>
              <a:rPr lang="en-US" dirty="0" smtClean="0"/>
              <a:t>[Add Yellow to “Color Choice” bar]</a:t>
            </a:r>
            <a:endParaRPr lang="en-US" dirty="0"/>
          </a:p>
        </p:txBody>
      </p:sp>
      <p:sp>
        <p:nvSpPr>
          <p:cNvPr id="4" name="Slide Number Placeholder 3"/>
          <p:cNvSpPr>
            <a:spLocks noGrp="1"/>
          </p:cNvSpPr>
          <p:nvPr>
            <p:ph type="sldNum" sz="quarter" idx="10"/>
          </p:nvPr>
        </p:nvSpPr>
        <p:spPr/>
        <p:txBody>
          <a:bodyPr/>
          <a:lstStyle/>
          <a:p>
            <a:fld id="{71F573C1-22FE-4EF8-9F71-D9606FE920D9}" type="slidenum">
              <a:rPr lang="en-US" smtClean="0"/>
              <a:t>19</a:t>
            </a:fld>
            <a:endParaRPr lang="en-US"/>
          </a:p>
        </p:txBody>
      </p:sp>
    </p:spTree>
    <p:extLst>
      <p:ext uri="{BB962C8B-B14F-4D97-AF65-F5344CB8AC3E}">
        <p14:creationId xmlns:p14="http://schemas.microsoft.com/office/powerpoint/2010/main" val="2585656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“Let’s see how it turned out to my original edit…</a:t>
            </a:r>
          </a:p>
          <a:p>
            <a:r>
              <a:rPr lang="en-US" baseline="0" dirty="0" smtClean="0"/>
              <a:t>Now, this chart is pretty good. I’d say that this is good enough for a scientific poster or paper.</a:t>
            </a:r>
          </a:p>
          <a:p>
            <a:r>
              <a:rPr lang="en-US" baseline="0" dirty="0" smtClean="0"/>
              <a:t>But there are a few things you can do still (outside of excel now)</a:t>
            </a:r>
          </a:p>
          <a:p>
            <a:r>
              <a:rPr lang="en-US" baseline="0" dirty="0" smtClean="0"/>
              <a:t>First, you’ll want to copy this image (screen shot or otherwise</a:t>
            </a:r>
          </a:p>
          <a:p>
            <a:r>
              <a:rPr lang="en-US" baseline="0" dirty="0" smtClean="0"/>
              <a:t>Then you can edit it in Adobe InDesign or Photoshop”</a:t>
            </a:r>
          </a:p>
          <a:p>
            <a:endParaRPr lang="en-US" baseline="0" dirty="0" smtClean="0"/>
          </a:p>
        </p:txBody>
      </p:sp>
      <p:sp>
        <p:nvSpPr>
          <p:cNvPr id="4" name="Slide Number Placeholder 3"/>
          <p:cNvSpPr>
            <a:spLocks noGrp="1"/>
          </p:cNvSpPr>
          <p:nvPr>
            <p:ph type="sldNum" sz="quarter" idx="10"/>
          </p:nvPr>
        </p:nvSpPr>
        <p:spPr/>
        <p:txBody>
          <a:bodyPr/>
          <a:lstStyle/>
          <a:p>
            <a:fld id="{71F573C1-22FE-4EF8-9F71-D9606FE920D9}" type="slidenum">
              <a:rPr lang="en-US" smtClean="0"/>
              <a:t>20</a:t>
            </a:fld>
            <a:endParaRPr lang="en-US"/>
          </a:p>
        </p:txBody>
      </p:sp>
    </p:spTree>
    <p:extLst>
      <p:ext uri="{BB962C8B-B14F-4D97-AF65-F5344CB8AC3E}">
        <p14:creationId xmlns:p14="http://schemas.microsoft.com/office/powerpoint/2010/main" val="2026301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result should look something like this.</a:t>
            </a:r>
          </a:p>
          <a:p>
            <a:r>
              <a:rPr lang="en-US" dirty="0" smtClean="0"/>
              <a:t>Gridlines</a:t>
            </a:r>
            <a:r>
              <a:rPr lang="en-US" baseline="0" dirty="0" smtClean="0"/>
              <a:t> and values have been removed,</a:t>
            </a:r>
            <a:r>
              <a:rPr lang="en-US" baseline="0" dirty="0"/>
              <a:t> </a:t>
            </a:r>
            <a:r>
              <a:rPr lang="en-US" baseline="0" dirty="0" smtClean="0"/>
              <a:t>now the data is directly on the chart itself. (NOTE VISUAL SKEPTICISM and remind about “knowing your audience”)</a:t>
            </a:r>
          </a:p>
          <a:p>
            <a:r>
              <a:rPr lang="en-US" baseline="0" dirty="0" smtClean="0"/>
              <a:t>Why is this the best? Because your eyes hardly need to travel between gridline and bar, the exact value is now encoded onto its spatial representation. The order is meaningful.</a:t>
            </a:r>
          </a:p>
          <a:p>
            <a:r>
              <a:rPr lang="en-US" baseline="0" dirty="0" smtClean="0"/>
              <a:t>One of the best things you can do is to remove legends, grids, or axes altogether. If you can communicate the exact same thing but without those extra pieces, you are doing an excellent job”</a:t>
            </a:r>
          </a:p>
        </p:txBody>
      </p:sp>
      <p:sp>
        <p:nvSpPr>
          <p:cNvPr id="4" name="Slide Number Placeholder 3"/>
          <p:cNvSpPr>
            <a:spLocks noGrp="1"/>
          </p:cNvSpPr>
          <p:nvPr>
            <p:ph type="sldNum" sz="quarter" idx="10"/>
          </p:nvPr>
        </p:nvSpPr>
        <p:spPr/>
        <p:txBody>
          <a:bodyPr/>
          <a:lstStyle/>
          <a:p>
            <a:fld id="{71F573C1-22FE-4EF8-9F71-D9606FE920D9}" type="slidenum">
              <a:rPr lang="en-US" smtClean="0"/>
              <a:t>21</a:t>
            </a:fld>
            <a:endParaRPr lang="en-US"/>
          </a:p>
        </p:txBody>
      </p:sp>
    </p:spTree>
    <p:extLst>
      <p:ext uri="{BB962C8B-B14F-4D97-AF65-F5344CB8AC3E}">
        <p14:creationId xmlns:p14="http://schemas.microsoft.com/office/powerpoint/2010/main" val="17415177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comparison from the</a:t>
            </a:r>
            <a:r>
              <a:rPr lang="en-US" baseline="0" dirty="0" smtClean="0"/>
              <a:t> start to its final form</a:t>
            </a:r>
          </a:p>
          <a:p>
            <a:r>
              <a:rPr lang="en-US" baseline="0" dirty="0" smtClean="0"/>
              <a:t>A discussion for another time: why visualizing </a:t>
            </a:r>
            <a:r>
              <a:rPr lang="en-US" i="1" baseline="0" dirty="0" smtClean="0"/>
              <a:t>composition </a:t>
            </a:r>
            <a:r>
              <a:rPr lang="en-US" i="0" baseline="0" dirty="0" smtClean="0"/>
              <a:t>is not an easy task</a:t>
            </a:r>
            <a:endParaRPr lang="en-US" baseline="0" dirty="0" smtClean="0"/>
          </a:p>
        </p:txBody>
      </p:sp>
      <p:sp>
        <p:nvSpPr>
          <p:cNvPr id="4" name="Slide Number Placeholder 3"/>
          <p:cNvSpPr>
            <a:spLocks noGrp="1"/>
          </p:cNvSpPr>
          <p:nvPr>
            <p:ph type="sldNum" sz="quarter" idx="10"/>
          </p:nvPr>
        </p:nvSpPr>
        <p:spPr/>
        <p:txBody>
          <a:bodyPr/>
          <a:lstStyle/>
          <a:p>
            <a:fld id="{71F573C1-22FE-4EF8-9F71-D9606FE920D9}" type="slidenum">
              <a:rPr lang="en-US" smtClean="0"/>
              <a:t>22</a:t>
            </a:fld>
            <a:endParaRPr lang="en-US"/>
          </a:p>
        </p:txBody>
      </p:sp>
    </p:spTree>
    <p:extLst>
      <p:ext uri="{BB962C8B-B14F-4D97-AF65-F5344CB8AC3E}">
        <p14:creationId xmlns:p14="http://schemas.microsoft.com/office/powerpoint/2010/main" val="2854350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Franconeri</a:t>
            </a:r>
            <a:r>
              <a:rPr lang="en-US" dirty="0" smtClean="0"/>
              <a:t> and</a:t>
            </a:r>
            <a:r>
              <a:rPr lang="en-US" baseline="0" dirty="0" smtClean="0"/>
              <a:t> </a:t>
            </a:r>
            <a:r>
              <a:rPr lang="en-US" dirty="0" smtClean="0"/>
              <a:t>the dangers of the practice (hacking the brain)</a:t>
            </a:r>
          </a:p>
          <a:p>
            <a:r>
              <a:rPr lang="en-US" dirty="0" smtClean="0"/>
              <a:t>Not empirical or scientific</a:t>
            </a:r>
            <a:r>
              <a:rPr lang="en-US" baseline="0" dirty="0" smtClean="0"/>
              <a:t> (although its effects can be studied this way)</a:t>
            </a:r>
          </a:p>
          <a:p>
            <a:r>
              <a:rPr lang="en-US" baseline="0" dirty="0" smtClean="0"/>
              <a:t>It is a semantic discipline: making the symbolic </a:t>
            </a:r>
            <a:r>
              <a:rPr lang="en-US" i="1" baseline="0" dirty="0" smtClean="0"/>
              <a:t>geometric</a:t>
            </a:r>
          </a:p>
          <a:p>
            <a:r>
              <a:rPr lang="en-US" i="1" baseline="0" dirty="0" smtClean="0"/>
              <a:t>Why?</a:t>
            </a:r>
            <a:r>
              <a:rPr lang="en-US" i="0" baseline="0" dirty="0" smtClean="0"/>
              <a:t> To generate insight that would be otherwise difficult.</a:t>
            </a:r>
            <a:endParaRPr lang="en-US" dirty="0" smtClean="0"/>
          </a:p>
        </p:txBody>
      </p:sp>
      <p:sp>
        <p:nvSpPr>
          <p:cNvPr id="4" name="Slide Number Placeholder 3"/>
          <p:cNvSpPr>
            <a:spLocks noGrp="1"/>
          </p:cNvSpPr>
          <p:nvPr>
            <p:ph type="sldNum" sz="quarter" idx="10"/>
          </p:nvPr>
        </p:nvSpPr>
        <p:spPr/>
        <p:txBody>
          <a:bodyPr/>
          <a:lstStyle/>
          <a:p>
            <a:fld id="{71F573C1-22FE-4EF8-9F71-D9606FE920D9}" type="slidenum">
              <a:rPr lang="en-US" smtClean="0"/>
              <a:t>2</a:t>
            </a:fld>
            <a:endParaRPr lang="en-US"/>
          </a:p>
        </p:txBody>
      </p:sp>
    </p:spTree>
    <p:extLst>
      <p:ext uri="{BB962C8B-B14F-4D97-AF65-F5344CB8AC3E}">
        <p14:creationId xmlns:p14="http://schemas.microsoft.com/office/powerpoint/2010/main" val="14385183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most important thing to do when</a:t>
            </a:r>
            <a:r>
              <a:rPr lang="en-US" baseline="0" dirty="0" smtClean="0"/>
              <a:t> you begin visualizing data is to think spatially about it.</a:t>
            </a:r>
          </a:p>
          <a:p>
            <a:r>
              <a:rPr lang="en-US" baseline="0" dirty="0" smtClean="0"/>
              <a:t>Sometimes you need to visualize your data in order to know what it even contains. This is basic exploratory analysis. Sometimes basic methods or functions can create monsters though. </a:t>
            </a:r>
          </a:p>
          <a:p>
            <a:r>
              <a:rPr lang="en-US" baseline="0" dirty="0" smtClean="0"/>
              <a:t>If you aren’t thinking spatially about the </a:t>
            </a:r>
            <a:r>
              <a:rPr lang="en-US" i="1" baseline="0" dirty="0" smtClean="0"/>
              <a:t>meaning </a:t>
            </a:r>
            <a:r>
              <a:rPr lang="en-US" i="0" baseline="0" dirty="0" smtClean="0"/>
              <a:t>of your data, you can end up with a chart like this one.</a:t>
            </a:r>
            <a:endParaRPr lang="en-US" dirty="0" smtClean="0"/>
          </a:p>
          <a:p>
            <a:r>
              <a:rPr lang="en-US" dirty="0" smtClean="0"/>
              <a:t>Honestly, this chart is an abomination.</a:t>
            </a:r>
            <a:r>
              <a:rPr lang="en-US" baseline="0" dirty="0" smtClean="0"/>
              <a:t> </a:t>
            </a:r>
          </a:p>
          <a:p>
            <a:endParaRPr lang="en-US" baseline="0" dirty="0" smtClean="0"/>
          </a:p>
          <a:p>
            <a:r>
              <a:rPr lang="en-US" baseline="0" dirty="0" smtClean="0"/>
              <a:t>Does someone want to take a stab at this and figure out what is going on here?</a:t>
            </a:r>
          </a:p>
          <a:p>
            <a:endParaRPr lang="en-US" baseline="0" dirty="0" smtClean="0"/>
          </a:p>
          <a:p>
            <a:r>
              <a:rPr lang="en-US" baseline="0" dirty="0" smtClean="0"/>
              <a:t>A line graph communicates a rate, this is part of its semantic use. My immediate instinct is: oh, Binge alcohol and deaths as a pair of rate lines…</a:t>
            </a:r>
          </a:p>
          <a:p>
            <a:endParaRPr lang="en-US" baseline="0" dirty="0" smtClean="0"/>
          </a:p>
          <a:p>
            <a:r>
              <a:rPr lang="en-US" baseline="0" dirty="0" smtClean="0"/>
              <a:t>Uh oh, that doesn’t make sense here.</a:t>
            </a:r>
          </a:p>
          <a:p>
            <a:endParaRPr lang="en-US" baseline="0" dirty="0" smtClean="0"/>
          </a:p>
          <a:p>
            <a:r>
              <a:rPr lang="en-US" baseline="0" dirty="0" smtClean="0"/>
              <a:t>Each of these data points represents a different state, organized alphabetically. These are quantities organized by state.</a:t>
            </a:r>
          </a:p>
          <a:p>
            <a:endParaRPr lang="en-US" baseline="0" dirty="0" smtClean="0"/>
          </a:p>
          <a:p>
            <a:r>
              <a:rPr lang="en-US" baseline="0" dirty="0" smtClean="0"/>
              <a:t>Data points are missing on the horizontal axis, the horizontal axis has a horrible label, and the labels overlap each other.</a:t>
            </a:r>
          </a:p>
          <a:p>
            <a:endParaRPr lang="en-US" baseline="0" dirty="0" smtClean="0"/>
          </a:p>
          <a:p>
            <a:r>
              <a:rPr lang="en-US" baseline="0" dirty="0" smtClean="0"/>
              <a:t>But the real problem here is that it is a line graph. Lines communicate a connection between points. Lines imply a relationship of some kind. Lines can even imply a visual sense of movement.</a:t>
            </a:r>
          </a:p>
          <a:p>
            <a:endParaRPr lang="en-US" baseline="0" dirty="0" smtClean="0"/>
          </a:p>
          <a:p>
            <a:r>
              <a:rPr lang="en-US" baseline="0" dirty="0" smtClean="0"/>
              <a:t>But these states are independent of one another. There is no reason to connect California’s peak to Colorado’s low.</a:t>
            </a:r>
          </a:p>
          <a:p>
            <a:endParaRPr lang="en-US" baseline="0" dirty="0" smtClean="0"/>
          </a:p>
          <a:p>
            <a:r>
              <a:rPr lang="en-US" baseline="0" dirty="0" smtClean="0"/>
              <a:t>The shapes you use have semantics, which is to say there is a grammar to the graphics that is important to consider.</a:t>
            </a:r>
          </a:p>
          <a:p>
            <a:endParaRPr lang="en-US" baseline="0" dirty="0" smtClean="0"/>
          </a:p>
          <a:p>
            <a:r>
              <a:rPr lang="en-US" baseline="0" dirty="0" smtClean="0"/>
              <a:t>A group bar chart (with one bar for each) would communicate what this chart does in a way that is semantically effective.</a:t>
            </a:r>
          </a:p>
          <a:p>
            <a:endParaRPr lang="en-US" baseline="0" dirty="0" smtClean="0"/>
          </a:p>
          <a:p>
            <a:r>
              <a:rPr lang="en-US" baseline="0" dirty="0" smtClean="0"/>
              <a:t>But my instinct is that one more step of analysis would need to be done to the data: creating a ratio of Binge Alcohol to Deaths. This could be shown on a scatterplot with a regression line, to see if there is a relationship between those two variables. </a:t>
            </a:r>
            <a:endParaRPr lang="en-US" dirty="0"/>
          </a:p>
        </p:txBody>
      </p:sp>
      <p:sp>
        <p:nvSpPr>
          <p:cNvPr id="4" name="Slide Number Placeholder 3"/>
          <p:cNvSpPr>
            <a:spLocks noGrp="1"/>
          </p:cNvSpPr>
          <p:nvPr>
            <p:ph type="sldNum" sz="quarter" idx="10"/>
          </p:nvPr>
        </p:nvSpPr>
        <p:spPr/>
        <p:txBody>
          <a:bodyPr/>
          <a:lstStyle/>
          <a:p>
            <a:fld id="{71F573C1-22FE-4EF8-9F71-D9606FE920D9}" type="slidenum">
              <a:rPr lang="en-US" smtClean="0"/>
              <a:t>25</a:t>
            </a:fld>
            <a:endParaRPr lang="en-US"/>
          </a:p>
        </p:txBody>
      </p:sp>
    </p:spTree>
    <p:extLst>
      <p:ext uri="{BB962C8B-B14F-4D97-AF65-F5344CB8AC3E}">
        <p14:creationId xmlns:p14="http://schemas.microsoft.com/office/powerpoint/2010/main" val="15139915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a gem.</a:t>
            </a:r>
          </a:p>
          <a:p>
            <a:r>
              <a:rPr lang="en-US" dirty="0" smtClean="0"/>
              <a:t>Someone want to take a stab at this one? What do you think is</a:t>
            </a:r>
            <a:r>
              <a:rPr lang="en-US" baseline="0" dirty="0" smtClean="0"/>
              <a:t> going on with this?</a:t>
            </a:r>
            <a:endParaRPr lang="en-US" dirty="0" smtClean="0"/>
          </a:p>
          <a:p>
            <a:r>
              <a:rPr lang="en-US" dirty="0" smtClean="0"/>
              <a:t>We</a:t>
            </a:r>
            <a:r>
              <a:rPr lang="en-US" baseline="0" dirty="0" smtClean="0"/>
              <a:t> are going to assume here that the data, not the graphic, is correct. If it is possible for a survey respondent to back multiple candidates then we need a different way to represent this data. Of course, there are misleading dimensions here too, since it is spatially very difficult to figure out which slice is actually the largest.</a:t>
            </a:r>
            <a:endParaRPr lang="en-US" dirty="0"/>
          </a:p>
        </p:txBody>
      </p:sp>
      <p:sp>
        <p:nvSpPr>
          <p:cNvPr id="4" name="Slide Number Placeholder 3"/>
          <p:cNvSpPr>
            <a:spLocks noGrp="1"/>
          </p:cNvSpPr>
          <p:nvPr>
            <p:ph type="sldNum" sz="quarter" idx="10"/>
          </p:nvPr>
        </p:nvSpPr>
        <p:spPr/>
        <p:txBody>
          <a:bodyPr/>
          <a:lstStyle/>
          <a:p>
            <a:fld id="{71F573C1-22FE-4EF8-9F71-D9606FE920D9}" type="slidenum">
              <a:rPr lang="en-US" smtClean="0"/>
              <a:t>26</a:t>
            </a:fld>
            <a:endParaRPr lang="en-US"/>
          </a:p>
        </p:txBody>
      </p:sp>
    </p:spTree>
    <p:extLst>
      <p:ext uri="{BB962C8B-B14F-4D97-AF65-F5344CB8AC3E}">
        <p14:creationId xmlns:p14="http://schemas.microsoft.com/office/powerpoint/2010/main" val="6897742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chart adds multiple data to one dimension, which is quite complex.</a:t>
            </a:r>
          </a:p>
          <a:p>
            <a:r>
              <a:rPr lang="en-US" dirty="0" smtClean="0"/>
              <a:t>Who wants to explain what is happening here?</a:t>
            </a:r>
            <a:r>
              <a:rPr lang="en-US" baseline="0" dirty="0" smtClean="0"/>
              <a:t> This one is rough, I don’t even understand it all the way.</a:t>
            </a:r>
            <a:endParaRPr lang="en-US" dirty="0" smtClean="0"/>
          </a:p>
          <a:p>
            <a:r>
              <a:rPr lang="en-US" dirty="0" smtClean="0"/>
              <a:t>But how do you read the second bars? Why</a:t>
            </a:r>
            <a:r>
              <a:rPr lang="en-US" baseline="0" dirty="0" smtClean="0"/>
              <a:t> is 3571000 the same length as 15786000? What does the axis label for total jobs created even mean?</a:t>
            </a:r>
            <a:endParaRPr lang="en-US" dirty="0" smtClean="0"/>
          </a:p>
          <a:p>
            <a:r>
              <a:rPr lang="en-US" dirty="0" smtClean="0"/>
              <a:t>Also, the donkey/elephant</a:t>
            </a:r>
            <a:r>
              <a:rPr lang="en-US" baseline="0" dirty="0" smtClean="0"/>
              <a:t> infographic is really confusing. How do you read that? Does the surface area correspond to the percentage? Just height?</a:t>
            </a:r>
          </a:p>
          <a:p>
            <a:r>
              <a:rPr lang="en-US" baseline="0" dirty="0" smtClean="0"/>
              <a:t>Also, the graphical convention is to have time as the x axis (because it is independent) and for time to travel visually from left=lowest to right= highest: generally this is ideal. So the axis needs to be rotated and then flipped in order to visually fit this semantic convention.</a:t>
            </a:r>
          </a:p>
        </p:txBody>
      </p:sp>
      <p:sp>
        <p:nvSpPr>
          <p:cNvPr id="4" name="Slide Number Placeholder 3"/>
          <p:cNvSpPr>
            <a:spLocks noGrp="1"/>
          </p:cNvSpPr>
          <p:nvPr>
            <p:ph type="sldNum" sz="quarter" idx="10"/>
          </p:nvPr>
        </p:nvSpPr>
        <p:spPr/>
        <p:txBody>
          <a:bodyPr/>
          <a:lstStyle/>
          <a:p>
            <a:fld id="{71F573C1-22FE-4EF8-9F71-D9606FE920D9}" type="slidenum">
              <a:rPr lang="en-US" smtClean="0"/>
              <a:t>27</a:t>
            </a:fld>
            <a:endParaRPr lang="en-US"/>
          </a:p>
        </p:txBody>
      </p:sp>
    </p:spTree>
    <p:extLst>
      <p:ext uri="{BB962C8B-B14F-4D97-AF65-F5344CB8AC3E}">
        <p14:creationId xmlns:p14="http://schemas.microsoft.com/office/powerpoint/2010/main" val="20823832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Our brain has to </a:t>
            </a:r>
            <a:r>
              <a:rPr lang="en-US" baseline="0" dirty="0" err="1" smtClean="0"/>
              <a:t>spatiall</a:t>
            </a:r>
            <a:r>
              <a:rPr lang="en-US" baseline="0" dirty="0" smtClean="0"/>
              <a:t> flip this twice to conform to normal left-right time conventions</a:t>
            </a:r>
          </a:p>
        </p:txBody>
      </p:sp>
      <p:sp>
        <p:nvSpPr>
          <p:cNvPr id="4" name="Slide Number Placeholder 3"/>
          <p:cNvSpPr>
            <a:spLocks noGrp="1"/>
          </p:cNvSpPr>
          <p:nvPr>
            <p:ph type="sldNum" sz="quarter" idx="10"/>
          </p:nvPr>
        </p:nvSpPr>
        <p:spPr/>
        <p:txBody>
          <a:bodyPr/>
          <a:lstStyle/>
          <a:p>
            <a:fld id="{71F573C1-22FE-4EF8-9F71-D9606FE920D9}" type="slidenum">
              <a:rPr lang="en-US" smtClean="0"/>
              <a:t>28</a:t>
            </a:fld>
            <a:endParaRPr lang="en-US"/>
          </a:p>
        </p:txBody>
      </p:sp>
    </p:spTree>
    <p:extLst>
      <p:ext uri="{BB962C8B-B14F-4D97-AF65-F5344CB8AC3E}">
        <p14:creationId xmlns:p14="http://schemas.microsoft.com/office/powerpoint/2010/main" val="37831866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Going back to the original,</a:t>
            </a:r>
            <a:r>
              <a:rPr lang="en-US" baseline="0" dirty="0" smtClean="0"/>
              <a:t> we ask a very important question:</a:t>
            </a:r>
          </a:p>
          <a:p>
            <a:r>
              <a:rPr lang="en-US" baseline="0" dirty="0" smtClean="0"/>
              <a:t>How do you “enter” the graphic?</a:t>
            </a:r>
          </a:p>
          <a:p>
            <a:r>
              <a:rPr lang="en-US" baseline="0" dirty="0" smtClean="0"/>
              <a:t>We enter text from the top-left as a convention, but we have different reading patterns for graphs, charts, and visuals in general.</a:t>
            </a:r>
          </a:p>
          <a:p>
            <a:r>
              <a:rPr lang="en-US" baseline="0" dirty="0" smtClean="0"/>
              <a:t>Part of thinking spatially is asking the question: how do you “enter” this graph? What is the starting point for the reader? </a:t>
            </a:r>
          </a:p>
          <a:p>
            <a:r>
              <a:rPr lang="en-US" baseline="0" dirty="0" smtClean="0"/>
              <a:t>This graph does not have a good answer.</a:t>
            </a:r>
          </a:p>
        </p:txBody>
      </p:sp>
      <p:sp>
        <p:nvSpPr>
          <p:cNvPr id="4" name="Slide Number Placeholder 3"/>
          <p:cNvSpPr>
            <a:spLocks noGrp="1"/>
          </p:cNvSpPr>
          <p:nvPr>
            <p:ph type="sldNum" sz="quarter" idx="10"/>
          </p:nvPr>
        </p:nvSpPr>
        <p:spPr/>
        <p:txBody>
          <a:bodyPr/>
          <a:lstStyle/>
          <a:p>
            <a:fld id="{71F573C1-22FE-4EF8-9F71-D9606FE920D9}" type="slidenum">
              <a:rPr lang="en-US" smtClean="0"/>
              <a:t>29</a:t>
            </a:fld>
            <a:endParaRPr lang="en-US"/>
          </a:p>
        </p:txBody>
      </p:sp>
    </p:spTree>
    <p:extLst>
      <p:ext uri="{BB962C8B-B14F-4D97-AF65-F5344CB8AC3E}">
        <p14:creationId xmlns:p14="http://schemas.microsoft.com/office/powerpoint/2010/main" val="15328528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n</a:t>
            </a:r>
            <a:r>
              <a:rPr lang="en-US" dirty="0" smtClean="0"/>
              <a:t>ext section is: “Ensure visual quality”</a:t>
            </a:r>
          </a:p>
          <a:p>
            <a:r>
              <a:rPr lang="en-US" dirty="0" smtClean="0"/>
              <a:t>Sometimes</a:t>
            </a:r>
            <a:r>
              <a:rPr lang="en-US" baseline="0" dirty="0" smtClean="0"/>
              <a:t> the geometry is actually just wrong. These are two examples.</a:t>
            </a:r>
          </a:p>
          <a:p>
            <a:r>
              <a:rPr lang="en-US" baseline="0" dirty="0" smtClean="0"/>
              <a:t>Critique these: what is wrong?</a:t>
            </a:r>
          </a:p>
          <a:p>
            <a:endParaRPr lang="en-US" baseline="0" dirty="0" smtClean="0"/>
          </a:p>
          <a:p>
            <a:r>
              <a:rPr lang="en-US" baseline="0" dirty="0" smtClean="0"/>
              <a:t>The first has a truncated axis (which is always tricky, if your audience isn’t quick on their feet). But most importantly? What is the lowest point in the chart?</a:t>
            </a:r>
          </a:p>
          <a:p>
            <a:r>
              <a:rPr lang="en-US" baseline="0" dirty="0" smtClean="0"/>
              <a:t>On the right we see that the pie chart sizes are just incorrect entirely.</a:t>
            </a:r>
            <a:endParaRPr lang="en-US" dirty="0"/>
          </a:p>
        </p:txBody>
      </p:sp>
      <p:sp>
        <p:nvSpPr>
          <p:cNvPr id="4" name="Slide Number Placeholder 3"/>
          <p:cNvSpPr>
            <a:spLocks noGrp="1"/>
          </p:cNvSpPr>
          <p:nvPr>
            <p:ph type="sldNum" sz="quarter" idx="10"/>
          </p:nvPr>
        </p:nvSpPr>
        <p:spPr/>
        <p:txBody>
          <a:bodyPr/>
          <a:lstStyle/>
          <a:p>
            <a:fld id="{71F573C1-22FE-4EF8-9F71-D9606FE920D9}" type="slidenum">
              <a:rPr lang="en-US" smtClean="0"/>
              <a:t>31</a:t>
            </a:fld>
            <a:endParaRPr lang="en-US"/>
          </a:p>
        </p:txBody>
      </p:sp>
    </p:spTree>
    <p:extLst>
      <p:ext uri="{BB962C8B-B14F-4D97-AF65-F5344CB8AC3E}">
        <p14:creationId xmlns:p14="http://schemas.microsoft.com/office/powerpoint/2010/main" val="22623636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Other times, the geometry is misleading</a:t>
            </a:r>
            <a:r>
              <a:rPr lang="en-US" baseline="0" dirty="0" smtClean="0"/>
              <a:t> rather than simply wrong.</a:t>
            </a:r>
          </a:p>
          <a:p>
            <a:endParaRPr lang="en-US" baseline="0" dirty="0" smtClean="0"/>
          </a:p>
          <a:p>
            <a:r>
              <a:rPr lang="en-US" baseline="0" dirty="0" smtClean="0"/>
              <a:t>Anyone want to discuss why this chart is problematic?</a:t>
            </a:r>
          </a:p>
          <a:p>
            <a:endParaRPr lang="en-US" baseline="0" dirty="0" smtClean="0"/>
          </a:p>
          <a:p>
            <a:r>
              <a:rPr lang="en-US" baseline="0" dirty="0" smtClean="0"/>
              <a:t>Truncating an axis, like on the left, then also removing that axis is a huge no-no: the audience loses all reference to scale and then shapes become meaningless to the data they represent.</a:t>
            </a:r>
          </a:p>
        </p:txBody>
      </p:sp>
      <p:sp>
        <p:nvSpPr>
          <p:cNvPr id="4" name="Slide Number Placeholder 3"/>
          <p:cNvSpPr>
            <a:spLocks noGrp="1"/>
          </p:cNvSpPr>
          <p:nvPr>
            <p:ph type="sldNum" sz="quarter" idx="10"/>
          </p:nvPr>
        </p:nvSpPr>
        <p:spPr/>
        <p:txBody>
          <a:bodyPr/>
          <a:lstStyle/>
          <a:p>
            <a:fld id="{71F573C1-22FE-4EF8-9F71-D9606FE920D9}" type="slidenum">
              <a:rPr lang="en-US" smtClean="0"/>
              <a:t>32</a:t>
            </a:fld>
            <a:endParaRPr lang="en-US"/>
          </a:p>
        </p:txBody>
      </p:sp>
    </p:spTree>
    <p:extLst>
      <p:ext uri="{BB962C8B-B14F-4D97-AF65-F5344CB8AC3E}">
        <p14:creationId xmlns:p14="http://schemas.microsoft.com/office/powerpoint/2010/main" val="195999264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Help me with this. This is a</a:t>
            </a:r>
            <a:r>
              <a:rPr lang="en-US" baseline="0" dirty="0" smtClean="0"/>
              <a:t> visualization of Java code and usage of certain parts of the code.</a:t>
            </a:r>
          </a:p>
          <a:p>
            <a:endParaRPr lang="en-US" baseline="0" dirty="0" smtClean="0"/>
          </a:p>
          <a:p>
            <a:r>
              <a:rPr lang="en-US" baseline="0" dirty="0" smtClean="0"/>
              <a:t>What is wrong with this?</a:t>
            </a:r>
            <a:endParaRPr lang="en-US" dirty="0" smtClean="0"/>
          </a:p>
          <a:p>
            <a:endParaRPr lang="en-US" dirty="0" smtClean="0"/>
          </a:p>
          <a:p>
            <a:r>
              <a:rPr lang="en-US" dirty="0" smtClean="0"/>
              <a:t>We’ve talked about this already,</a:t>
            </a:r>
            <a:r>
              <a:rPr lang="en-US" baseline="0" dirty="0" smtClean="0"/>
              <a:t> but adding an extra dimension to data that does not have another dimension to display is the most common mistake. (the 3d part of this is not helpful, neither is the ability to see through it)</a:t>
            </a:r>
          </a:p>
          <a:p>
            <a:r>
              <a:rPr lang="en-US" baseline="0" dirty="0" smtClean="0"/>
              <a:t>But what if dimensions were not just spatial, but also visual in general?</a:t>
            </a:r>
          </a:p>
          <a:p>
            <a:r>
              <a:rPr lang="en-US" baseline="0" dirty="0" smtClean="0"/>
              <a:t>Every element of a visual should be considered, when thinking about its value to the data.</a:t>
            </a:r>
          </a:p>
          <a:p>
            <a:r>
              <a:rPr lang="en-US" baseline="0" dirty="0" smtClean="0"/>
              <a:t>The color around the boxes, the lines that refer to each slice: these are all visual elements that do not add data.</a:t>
            </a:r>
          </a:p>
          <a:p>
            <a:r>
              <a:rPr lang="en-US" baseline="0" dirty="0" smtClean="0"/>
              <a:t>Color is an important dimension in data: you can use it to redundantly encode a particular data or to emphasize something that would otherwise be easy to miss.</a:t>
            </a:r>
          </a:p>
          <a:p>
            <a:r>
              <a:rPr lang="en-US" baseline="0" dirty="0" smtClean="0"/>
              <a:t>But the color use here is not only difficult for those with colorblindness, but it also only serves to show </a:t>
            </a:r>
            <a:r>
              <a:rPr lang="en-US" i="1" baseline="0" dirty="0" smtClean="0"/>
              <a:t>difference </a:t>
            </a:r>
            <a:r>
              <a:rPr lang="en-US" i="0" baseline="0" dirty="0" smtClean="0"/>
              <a:t>between </a:t>
            </a:r>
            <a:r>
              <a:rPr lang="en-US" i="0" baseline="0" dirty="0" err="1" smtClean="0"/>
              <a:t>datapoints</a:t>
            </a:r>
            <a:r>
              <a:rPr lang="en-US" i="0" baseline="0" dirty="0" smtClean="0"/>
              <a:t>. This is not leveraging the full power of color in our visual-spatial cognition.</a:t>
            </a:r>
            <a:endParaRPr lang="en-US" dirty="0"/>
          </a:p>
        </p:txBody>
      </p:sp>
      <p:sp>
        <p:nvSpPr>
          <p:cNvPr id="4" name="Slide Number Placeholder 3"/>
          <p:cNvSpPr>
            <a:spLocks noGrp="1"/>
          </p:cNvSpPr>
          <p:nvPr>
            <p:ph type="sldNum" sz="quarter" idx="10"/>
          </p:nvPr>
        </p:nvSpPr>
        <p:spPr/>
        <p:txBody>
          <a:bodyPr/>
          <a:lstStyle/>
          <a:p>
            <a:fld id="{71F573C1-22FE-4EF8-9F71-D9606FE920D9}" type="slidenum">
              <a:rPr lang="en-US" smtClean="0"/>
              <a:t>34</a:t>
            </a:fld>
            <a:endParaRPr lang="en-US"/>
          </a:p>
        </p:txBody>
      </p:sp>
    </p:spTree>
    <p:extLst>
      <p:ext uri="{BB962C8B-B14F-4D97-AF65-F5344CB8AC3E}">
        <p14:creationId xmlns:p14="http://schemas.microsoft.com/office/powerpoint/2010/main" val="129483486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a:t>
            </a:r>
            <a:r>
              <a:rPr lang="en-US" baseline="0" dirty="0" smtClean="0"/>
              <a:t> simplified, of why color use is often misunderstood.</a:t>
            </a:r>
          </a:p>
          <a:p>
            <a:r>
              <a:rPr lang="en-US" baseline="0" dirty="0" smtClean="0"/>
              <a:t>This chart color codes different categories, but the spatial system here has already separated them. Redundant encoding on separation is not helpful.</a:t>
            </a:r>
          </a:p>
          <a:p>
            <a:r>
              <a:rPr lang="en-US" baseline="0" dirty="0" smtClean="0"/>
              <a:t>There are two ways to visualize this better, depending on what your point is.</a:t>
            </a:r>
          </a:p>
          <a:p>
            <a:r>
              <a:rPr lang="en-US" baseline="0" dirty="0" smtClean="0"/>
              <a:t>I will show you how to improve your data-to-ink ratio with this chart</a:t>
            </a:r>
            <a:endParaRPr lang="en-US" dirty="0"/>
          </a:p>
        </p:txBody>
      </p:sp>
      <p:sp>
        <p:nvSpPr>
          <p:cNvPr id="4" name="Slide Number Placeholder 3"/>
          <p:cNvSpPr>
            <a:spLocks noGrp="1"/>
          </p:cNvSpPr>
          <p:nvPr>
            <p:ph type="sldNum" sz="quarter" idx="10"/>
          </p:nvPr>
        </p:nvSpPr>
        <p:spPr/>
        <p:txBody>
          <a:bodyPr/>
          <a:lstStyle/>
          <a:p>
            <a:fld id="{71F573C1-22FE-4EF8-9F71-D9606FE920D9}" type="slidenum">
              <a:rPr lang="en-US" smtClean="0"/>
              <a:t>35</a:t>
            </a:fld>
            <a:endParaRPr lang="en-US"/>
          </a:p>
        </p:txBody>
      </p:sp>
    </p:spTree>
    <p:extLst>
      <p:ext uri="{BB962C8B-B14F-4D97-AF65-F5344CB8AC3E}">
        <p14:creationId xmlns:p14="http://schemas.microsoft.com/office/powerpoint/2010/main" val="28970417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kind of color use I want to talk about is scale.</a:t>
            </a:r>
          </a:p>
          <a:p>
            <a:r>
              <a:rPr lang="en-US" dirty="0" smtClean="0"/>
              <a:t>Color encodes a dimension to data, and you can use it to show a dimension that is not spatially represented otherwise or to redundantly encode</a:t>
            </a:r>
            <a:r>
              <a:rPr lang="en-US" baseline="0" dirty="0" smtClean="0"/>
              <a:t> data that already exists.</a:t>
            </a:r>
          </a:p>
          <a:p>
            <a:r>
              <a:rPr lang="en-US" baseline="0" dirty="0" smtClean="0"/>
              <a:t>There is a key difference between adding a dimension to data (like with a 3d pie chart) and redundant encoding:</a:t>
            </a:r>
          </a:p>
          <a:p>
            <a:r>
              <a:rPr lang="en-US" baseline="0" dirty="0" smtClean="0"/>
              <a:t>Redundant encoding leverages a different part of your visual system to fast-track your understanding of the same dimension.</a:t>
            </a:r>
          </a:p>
          <a:p>
            <a:r>
              <a:rPr lang="en-US" baseline="0" dirty="0" smtClean="0"/>
              <a:t>Using length and width to describe one dimension is not helpful because it actually adds visual complexity to the same visual systems in our understanding</a:t>
            </a:r>
          </a:p>
          <a:p>
            <a:r>
              <a:rPr lang="en-US" baseline="0" dirty="0" smtClean="0"/>
              <a:t>But using length and color together? That is redundant encoding and it is sometimes helpful.</a:t>
            </a:r>
          </a:p>
          <a:p>
            <a:r>
              <a:rPr lang="en-US" baseline="0" dirty="0" smtClean="0"/>
              <a:t>This is just an example case, and it is not particularly useful because there are not very many data points.</a:t>
            </a:r>
            <a:endParaRPr lang="en-US"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As a note, the background</a:t>
            </a:r>
            <a:r>
              <a:rPr lang="en-US" baseline="0" dirty="0" smtClean="0"/>
              <a:t> color is useless fluff so I removed it as well.</a:t>
            </a:r>
            <a:endParaRPr lang="en-US" dirty="0" smtClean="0"/>
          </a:p>
        </p:txBody>
      </p:sp>
      <p:sp>
        <p:nvSpPr>
          <p:cNvPr id="4" name="Slide Number Placeholder 3"/>
          <p:cNvSpPr>
            <a:spLocks noGrp="1"/>
          </p:cNvSpPr>
          <p:nvPr>
            <p:ph type="sldNum" sz="quarter" idx="10"/>
          </p:nvPr>
        </p:nvSpPr>
        <p:spPr/>
        <p:txBody>
          <a:bodyPr/>
          <a:lstStyle/>
          <a:p>
            <a:fld id="{71F573C1-22FE-4EF8-9F71-D9606FE920D9}" type="slidenum">
              <a:rPr lang="en-US" smtClean="0"/>
              <a:t>36</a:t>
            </a:fld>
            <a:endParaRPr lang="en-US"/>
          </a:p>
        </p:txBody>
      </p:sp>
    </p:spTree>
    <p:extLst>
      <p:ext uri="{BB962C8B-B14F-4D97-AF65-F5344CB8AC3E}">
        <p14:creationId xmlns:p14="http://schemas.microsoft.com/office/powerpoint/2010/main" val="35894882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means that visualization</a:t>
            </a:r>
            <a:r>
              <a:rPr lang="en-US" baseline="0" dirty="0" smtClean="0"/>
              <a:t> is about reducing difficulty</a:t>
            </a:r>
          </a:p>
          <a:p>
            <a:r>
              <a:rPr lang="en-US" baseline="0" dirty="0" smtClean="0"/>
              <a:t>This is a form of communication that acknowledges a problem:</a:t>
            </a:r>
          </a:p>
          <a:p>
            <a:r>
              <a:rPr lang="en-US" baseline="0" dirty="0" smtClean="0"/>
              <a:t>Humans are bad at understanding data </a:t>
            </a:r>
          </a:p>
          <a:p>
            <a:r>
              <a:rPr lang="en-US" baseline="0" dirty="0" smtClean="0"/>
              <a:t>So we want our visualizations to decrease the effort it takes to understand something, this is the heart of the practice</a:t>
            </a:r>
          </a:p>
          <a:p>
            <a:r>
              <a:rPr lang="en-US" baseline="0" dirty="0" smtClean="0"/>
              <a:t>(warn them about </a:t>
            </a:r>
            <a:r>
              <a:rPr lang="en-US" baseline="0" smtClean="0"/>
              <a:t>incoming theory)</a:t>
            </a:r>
            <a:endParaRPr lang="en-US" baseline="0" dirty="0" smtClean="0"/>
          </a:p>
        </p:txBody>
      </p:sp>
      <p:sp>
        <p:nvSpPr>
          <p:cNvPr id="4" name="Slide Number Placeholder 3"/>
          <p:cNvSpPr>
            <a:spLocks noGrp="1"/>
          </p:cNvSpPr>
          <p:nvPr>
            <p:ph type="sldNum" sz="quarter" idx="10"/>
          </p:nvPr>
        </p:nvSpPr>
        <p:spPr/>
        <p:txBody>
          <a:bodyPr/>
          <a:lstStyle/>
          <a:p>
            <a:fld id="{71F573C1-22FE-4EF8-9F71-D9606FE920D9}" type="slidenum">
              <a:rPr lang="en-US" smtClean="0"/>
              <a:t>3</a:t>
            </a:fld>
            <a:endParaRPr lang="en-US"/>
          </a:p>
        </p:txBody>
      </p:sp>
    </p:spTree>
    <p:extLst>
      <p:ext uri="{BB962C8B-B14F-4D97-AF65-F5344CB8AC3E}">
        <p14:creationId xmlns:p14="http://schemas.microsoft.com/office/powerpoint/2010/main" val="97508473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a:t>
            </a:r>
            <a:r>
              <a:rPr lang="en-US" baseline="0" dirty="0" smtClean="0"/>
              <a:t> e</a:t>
            </a:r>
            <a:r>
              <a:rPr lang="en-US" dirty="0" smtClean="0"/>
              <a:t>mphasis is the best kind of color use for this chart: you point the audience to something important visually by creating contrast: all the colors are the same except one thing. </a:t>
            </a:r>
          </a:p>
          <a:p>
            <a:r>
              <a:rPr lang="en-US" dirty="0" smtClean="0"/>
              <a:t>As</a:t>
            </a:r>
            <a:r>
              <a:rPr lang="en-US" baseline="0" dirty="0" smtClean="0"/>
              <a:t> a note, if you don’t need emphasis you shouldn’t use it. So if nothing is particularly important to emphasize in a chart: don’t do it.</a:t>
            </a:r>
          </a:p>
          <a:p>
            <a:endParaRPr lang="en-US" dirty="0" smtClean="0"/>
          </a:p>
          <a:p>
            <a:r>
              <a:rPr lang="en-US" dirty="0" smtClean="0"/>
              <a:t>And of course, as a note: if you are producing a chart for a poster or a publication,</a:t>
            </a:r>
            <a:r>
              <a:rPr lang="en-US" baseline="0" dirty="0" smtClean="0"/>
              <a:t> it’s not a bad idea to drop the chart into </a:t>
            </a:r>
            <a:r>
              <a:rPr lang="en-US" baseline="0" dirty="0" err="1" smtClean="0"/>
              <a:t>photoshop</a:t>
            </a:r>
            <a:r>
              <a:rPr lang="en-US" baseline="0" dirty="0" smtClean="0"/>
              <a:t> or illustrator to make some fine tuned edits of the visual elements (such as color, background choice, </a:t>
            </a:r>
            <a:r>
              <a:rPr lang="en-US" baseline="0" dirty="0" err="1" smtClean="0"/>
              <a:t>etc</a:t>
            </a:r>
            <a:r>
              <a:rPr lang="en-US" baseline="0" dirty="0" smtClean="0"/>
              <a:t>), especially if you are struggling with some part of your code.</a:t>
            </a:r>
          </a:p>
          <a:p>
            <a:endParaRPr lang="en-US" baseline="0" dirty="0" smtClean="0"/>
          </a:p>
          <a:p>
            <a:r>
              <a:rPr lang="en-US" baseline="0" dirty="0" smtClean="0"/>
              <a:t>As a note:</a:t>
            </a:r>
          </a:p>
          <a:p>
            <a:r>
              <a:rPr lang="en-US" baseline="0" dirty="0" smtClean="0"/>
              <a:t>This chart would look much better if it wasn’t a white background on a black background. A nice looking research poster doesn’t look like this (which appears to frame the entire figure in a stark contrast)</a:t>
            </a:r>
          </a:p>
          <a:p>
            <a:r>
              <a:rPr lang="en-US" baseline="0" dirty="0" smtClean="0"/>
              <a:t>But rather, even considering the context of your chart is important at times.</a:t>
            </a: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71F573C1-22FE-4EF8-9F71-D9606FE920D9}" type="slidenum">
              <a:rPr lang="en-US" smtClean="0"/>
              <a:t>37</a:t>
            </a:fld>
            <a:endParaRPr lang="en-US"/>
          </a:p>
        </p:txBody>
      </p:sp>
    </p:spTree>
    <p:extLst>
      <p:ext uri="{BB962C8B-B14F-4D97-AF65-F5344CB8AC3E}">
        <p14:creationId xmlns:p14="http://schemas.microsoft.com/office/powerpoint/2010/main" val="12713071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form has a few nice touches and is certainly publication-quality:</a:t>
            </a:r>
          </a:p>
          <a:p>
            <a:r>
              <a:rPr lang="en-US" dirty="0" smtClean="0"/>
              <a:t>It</a:t>
            </a:r>
            <a:r>
              <a:rPr lang="en-US" baseline="0" dirty="0" smtClean="0"/>
              <a:t> abbreviates the y axis values and has a transparent background</a:t>
            </a:r>
          </a:p>
          <a:p>
            <a:r>
              <a:rPr lang="en-US" baseline="0" dirty="0" smtClean="0"/>
              <a:t>The foreground color is intentionally made to contrast nicely with the background color choice</a:t>
            </a:r>
            <a:endParaRPr lang="en-US" dirty="0"/>
          </a:p>
        </p:txBody>
      </p:sp>
      <p:sp>
        <p:nvSpPr>
          <p:cNvPr id="4" name="Slide Number Placeholder 3"/>
          <p:cNvSpPr>
            <a:spLocks noGrp="1"/>
          </p:cNvSpPr>
          <p:nvPr>
            <p:ph type="sldNum" sz="quarter" idx="10"/>
          </p:nvPr>
        </p:nvSpPr>
        <p:spPr/>
        <p:txBody>
          <a:bodyPr/>
          <a:lstStyle/>
          <a:p>
            <a:fld id="{71F573C1-22FE-4EF8-9F71-D9606FE920D9}" type="slidenum">
              <a:rPr lang="en-US" smtClean="0"/>
              <a:t>38</a:t>
            </a:fld>
            <a:endParaRPr lang="en-US"/>
          </a:p>
        </p:txBody>
      </p:sp>
    </p:spTree>
    <p:extLst>
      <p:ext uri="{BB962C8B-B14F-4D97-AF65-F5344CB8AC3E}">
        <p14:creationId xmlns:p14="http://schemas.microsoft.com/office/powerpoint/2010/main" val="15694752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chart would</a:t>
            </a:r>
            <a:r>
              <a:rPr lang="en-US" baseline="0" dirty="0" smtClean="0"/>
              <a:t> look pretty awful on white paper, but looks great in the previous environment</a:t>
            </a:r>
            <a:endParaRPr lang="en-US" dirty="0"/>
          </a:p>
        </p:txBody>
      </p:sp>
      <p:sp>
        <p:nvSpPr>
          <p:cNvPr id="4" name="Slide Number Placeholder 3"/>
          <p:cNvSpPr>
            <a:spLocks noGrp="1"/>
          </p:cNvSpPr>
          <p:nvPr>
            <p:ph type="sldNum" sz="quarter" idx="10"/>
          </p:nvPr>
        </p:nvSpPr>
        <p:spPr/>
        <p:txBody>
          <a:bodyPr/>
          <a:lstStyle/>
          <a:p>
            <a:fld id="{71F573C1-22FE-4EF8-9F71-D9606FE920D9}" type="slidenum">
              <a:rPr lang="en-US" smtClean="0"/>
              <a:t>39</a:t>
            </a:fld>
            <a:endParaRPr lang="en-US"/>
          </a:p>
        </p:txBody>
      </p:sp>
    </p:spTree>
    <p:extLst>
      <p:ext uri="{BB962C8B-B14F-4D97-AF65-F5344CB8AC3E}">
        <p14:creationId xmlns:p14="http://schemas.microsoft.com/office/powerpoint/2010/main" val="18839778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mentioned before, you can do just a few things to upgrade your data-to-ink ratio at this point:</a:t>
            </a:r>
          </a:p>
          <a:p>
            <a:r>
              <a:rPr lang="en-US" dirty="0" smtClean="0"/>
              <a:t>Remove the axes altogether if they are not needed and then</a:t>
            </a:r>
            <a:r>
              <a:rPr lang="en-US" baseline="0" dirty="0" smtClean="0"/>
              <a:t> encode the data directly onto the visual</a:t>
            </a:r>
          </a:p>
          <a:p>
            <a:r>
              <a:rPr lang="en-US" baseline="0" dirty="0" smtClean="0"/>
              <a:t>Also, it’s polite to sort the data for your reader unless the order is somehow meaningful (which it was not, in this case)</a:t>
            </a:r>
            <a:endParaRPr lang="en-US" dirty="0"/>
          </a:p>
        </p:txBody>
      </p:sp>
      <p:sp>
        <p:nvSpPr>
          <p:cNvPr id="4" name="Slide Number Placeholder 3"/>
          <p:cNvSpPr>
            <a:spLocks noGrp="1"/>
          </p:cNvSpPr>
          <p:nvPr>
            <p:ph type="sldNum" sz="quarter" idx="10"/>
          </p:nvPr>
        </p:nvSpPr>
        <p:spPr/>
        <p:txBody>
          <a:bodyPr/>
          <a:lstStyle/>
          <a:p>
            <a:fld id="{71F573C1-22FE-4EF8-9F71-D9606FE920D9}" type="slidenum">
              <a:rPr lang="en-US" smtClean="0"/>
              <a:t>40</a:t>
            </a:fld>
            <a:endParaRPr lang="en-US"/>
          </a:p>
        </p:txBody>
      </p:sp>
    </p:spTree>
    <p:extLst>
      <p:ext uri="{BB962C8B-B14F-4D97-AF65-F5344CB8AC3E}">
        <p14:creationId xmlns:p14="http://schemas.microsoft.com/office/powerpoint/2010/main" val="106265917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Enough about the theory.</a:t>
            </a:r>
          </a:p>
          <a:p>
            <a:endParaRPr lang="en-US" dirty="0" smtClean="0"/>
          </a:p>
          <a:p>
            <a:r>
              <a:rPr lang="en-US" dirty="0" smtClean="0"/>
              <a:t>Here is a pair of scatterplots.</a:t>
            </a:r>
          </a:p>
          <a:p>
            <a:endParaRPr lang="en-US" dirty="0" smtClean="0"/>
          </a:p>
          <a:p>
            <a:r>
              <a:rPr lang="en-US" dirty="0" smtClean="0"/>
              <a:t>We want to compare the</a:t>
            </a:r>
            <a:r>
              <a:rPr lang="en-US" baseline="0" dirty="0" smtClean="0"/>
              <a:t> voting patterns of </a:t>
            </a:r>
            <a:r>
              <a:rPr lang="en-US" baseline="0" dirty="0" err="1" smtClean="0"/>
              <a:t>congresscritters</a:t>
            </a:r>
            <a:r>
              <a:rPr lang="en-US" baseline="0" dirty="0" smtClean="0"/>
              <a:t> back in congress 90 and then the most recent congress we have data for (congress 114).</a:t>
            </a:r>
            <a:endParaRPr lang="en-US" dirty="0" smtClean="0"/>
          </a:p>
          <a:p>
            <a:endParaRPr lang="en-US" dirty="0" smtClean="0"/>
          </a:p>
          <a:p>
            <a:r>
              <a:rPr lang="en-US" dirty="0" smtClean="0"/>
              <a:t>The visuals you see are defaults</a:t>
            </a:r>
            <a:r>
              <a:rPr lang="en-US" baseline="0" dirty="0" smtClean="0"/>
              <a:t> from excel. </a:t>
            </a:r>
          </a:p>
          <a:p>
            <a:endParaRPr lang="en-US" dirty="0" smtClean="0"/>
          </a:p>
          <a:p>
            <a:r>
              <a:rPr lang="en-US" dirty="0" smtClean="0"/>
              <a:t>If our</a:t>
            </a:r>
            <a:r>
              <a:rPr lang="en-US" baseline="0" dirty="0" smtClean="0"/>
              <a:t> goal is to compare these two graphs, w</a:t>
            </a:r>
            <a:r>
              <a:rPr lang="en-US" dirty="0" smtClean="0"/>
              <a:t>hat can we do to improve them?</a:t>
            </a:r>
          </a:p>
          <a:p>
            <a:r>
              <a:rPr lang="en-US" dirty="0" smtClean="0"/>
              <a:t>[Let audience interact, try to implement their changes as they give feedback]</a:t>
            </a:r>
            <a:endParaRPr lang="en-US" dirty="0"/>
          </a:p>
        </p:txBody>
      </p:sp>
      <p:sp>
        <p:nvSpPr>
          <p:cNvPr id="4" name="Slide Number Placeholder 3"/>
          <p:cNvSpPr>
            <a:spLocks noGrp="1"/>
          </p:cNvSpPr>
          <p:nvPr>
            <p:ph type="sldNum" sz="quarter" idx="10"/>
          </p:nvPr>
        </p:nvSpPr>
        <p:spPr/>
        <p:txBody>
          <a:bodyPr/>
          <a:lstStyle/>
          <a:p>
            <a:fld id="{71F573C1-22FE-4EF8-9F71-D9606FE920D9}" type="slidenum">
              <a:rPr lang="en-US" smtClean="0"/>
              <a:t>41</a:t>
            </a:fld>
            <a:endParaRPr lang="en-US"/>
          </a:p>
        </p:txBody>
      </p:sp>
    </p:spTree>
    <p:extLst>
      <p:ext uri="{BB962C8B-B14F-4D97-AF65-F5344CB8AC3E}">
        <p14:creationId xmlns:p14="http://schemas.microsoft.com/office/powerpoint/2010/main" val="10642940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the final</a:t>
            </a:r>
            <a:r>
              <a:rPr lang="en-US" baseline="0" dirty="0" smtClean="0"/>
              <a:t> form that I came up with:</a:t>
            </a:r>
            <a:endParaRPr lang="en-US" dirty="0" smtClean="0"/>
          </a:p>
          <a:p>
            <a:r>
              <a:rPr lang="en-US" dirty="0" smtClean="0"/>
              <a:t>Increase</a:t>
            </a:r>
            <a:r>
              <a:rPr lang="en-US" baseline="0" dirty="0" smtClean="0"/>
              <a:t> transparency of gridlines</a:t>
            </a:r>
          </a:p>
          <a:p>
            <a:r>
              <a:rPr lang="en-US" baseline="0" dirty="0" smtClean="0"/>
              <a:t>Move axes out of chart</a:t>
            </a:r>
          </a:p>
          <a:p>
            <a:r>
              <a:rPr lang="en-US" baseline="0" dirty="0" smtClean="0"/>
              <a:t>Ensure that the scales are the same on either chart</a:t>
            </a:r>
          </a:p>
          <a:p>
            <a:r>
              <a:rPr lang="en-US" baseline="0" dirty="0" smtClean="0"/>
              <a:t>Reduce the number of gridline ticks</a:t>
            </a:r>
            <a:endParaRPr lang="en-US" dirty="0"/>
          </a:p>
        </p:txBody>
      </p:sp>
      <p:sp>
        <p:nvSpPr>
          <p:cNvPr id="4" name="Slide Number Placeholder 3"/>
          <p:cNvSpPr>
            <a:spLocks noGrp="1"/>
          </p:cNvSpPr>
          <p:nvPr>
            <p:ph type="sldNum" sz="quarter" idx="10"/>
          </p:nvPr>
        </p:nvSpPr>
        <p:spPr/>
        <p:txBody>
          <a:bodyPr/>
          <a:lstStyle/>
          <a:p>
            <a:fld id="{71F573C1-22FE-4EF8-9F71-D9606FE920D9}" type="slidenum">
              <a:rPr lang="en-US" smtClean="0"/>
              <a:t>42</a:t>
            </a:fld>
            <a:endParaRPr lang="en-US"/>
          </a:p>
        </p:txBody>
      </p:sp>
    </p:spTree>
    <p:extLst>
      <p:ext uri="{BB962C8B-B14F-4D97-AF65-F5344CB8AC3E}">
        <p14:creationId xmlns:p14="http://schemas.microsoft.com/office/powerpoint/2010/main" val="5109332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a:t>
            </a:r>
          </a:p>
          <a:p>
            <a:r>
              <a:rPr lang="en-US" dirty="0" smtClean="0"/>
              <a:t>Who is the</a:t>
            </a:r>
            <a:r>
              <a:rPr lang="en-US" baseline="0" dirty="0" smtClean="0"/>
              <a:t> visual for?</a:t>
            </a:r>
          </a:p>
          <a:p>
            <a:r>
              <a:rPr lang="en-US" baseline="0" dirty="0" smtClean="0"/>
              <a:t>A research paper that will be read by peers</a:t>
            </a:r>
            <a:r>
              <a:rPr lang="en-US" baseline="0" dirty="0" smtClean="0"/>
              <a:t>?</a:t>
            </a:r>
          </a:p>
          <a:p>
            <a:r>
              <a:rPr lang="en-US" baseline="0" dirty="0" smtClean="0"/>
              <a:t>An internal report? </a:t>
            </a:r>
          </a:p>
          <a:p>
            <a:r>
              <a:rPr lang="en-US" baseline="0" dirty="0" smtClean="0"/>
              <a:t>A board meeting?</a:t>
            </a:r>
          </a:p>
          <a:p>
            <a:r>
              <a:rPr lang="en-US" baseline="0" smtClean="0"/>
              <a:t>A sales pitch?</a:t>
            </a:r>
            <a:endParaRPr lang="en-US" baseline="0" dirty="0" smtClean="0"/>
          </a:p>
          <a:p>
            <a:r>
              <a:rPr lang="en-US" baseline="0" dirty="0" smtClean="0"/>
              <a:t>The cover of a magazine?</a:t>
            </a:r>
          </a:p>
          <a:p>
            <a:r>
              <a:rPr lang="en-US" baseline="0" dirty="0" smtClean="0"/>
              <a:t>A website?</a:t>
            </a:r>
          </a:p>
          <a:p>
            <a:r>
              <a:rPr lang="en-US" baseline="0" dirty="0" smtClean="0"/>
              <a:t>The general public?</a:t>
            </a:r>
            <a:endParaRPr lang="en-US" dirty="0"/>
          </a:p>
        </p:txBody>
      </p:sp>
      <p:sp>
        <p:nvSpPr>
          <p:cNvPr id="4" name="Slide Number Placeholder 3"/>
          <p:cNvSpPr>
            <a:spLocks noGrp="1"/>
          </p:cNvSpPr>
          <p:nvPr>
            <p:ph type="sldNum" sz="quarter" idx="10"/>
          </p:nvPr>
        </p:nvSpPr>
        <p:spPr/>
        <p:txBody>
          <a:bodyPr/>
          <a:lstStyle/>
          <a:p>
            <a:fld id="{71F573C1-22FE-4EF8-9F71-D9606FE920D9}" type="slidenum">
              <a:rPr lang="en-US" smtClean="0"/>
              <a:t>4</a:t>
            </a:fld>
            <a:endParaRPr lang="en-US"/>
          </a:p>
        </p:txBody>
      </p:sp>
    </p:spTree>
    <p:extLst>
      <p:ext uri="{BB962C8B-B14F-4D97-AF65-F5344CB8AC3E}">
        <p14:creationId xmlns:p14="http://schemas.microsoft.com/office/powerpoint/2010/main" val="28116553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figure ha(s/d) a lot of explaining</a:t>
            </a:r>
            <a:r>
              <a:rPr lang="en-US" baseline="0" dirty="0" smtClean="0"/>
              <a:t> to do!</a:t>
            </a:r>
            <a:endParaRPr lang="en-US" dirty="0"/>
          </a:p>
        </p:txBody>
      </p:sp>
      <p:sp>
        <p:nvSpPr>
          <p:cNvPr id="4" name="Slide Number Placeholder 3"/>
          <p:cNvSpPr>
            <a:spLocks noGrp="1"/>
          </p:cNvSpPr>
          <p:nvPr>
            <p:ph type="sldNum" sz="quarter" idx="10"/>
          </p:nvPr>
        </p:nvSpPr>
        <p:spPr/>
        <p:txBody>
          <a:bodyPr/>
          <a:lstStyle/>
          <a:p>
            <a:fld id="{71F573C1-22FE-4EF8-9F71-D9606FE920D9}" type="slidenum">
              <a:rPr lang="en-US" smtClean="0"/>
              <a:t>5</a:t>
            </a:fld>
            <a:endParaRPr lang="en-US"/>
          </a:p>
        </p:txBody>
      </p:sp>
    </p:spTree>
    <p:extLst>
      <p:ext uri="{BB962C8B-B14F-4D97-AF65-F5344CB8AC3E}">
        <p14:creationId xmlns:p14="http://schemas.microsoft.com/office/powerpoint/2010/main" val="3334298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a:t>
            </a:r>
            <a:r>
              <a:rPr lang="en-US" dirty="0" err="1" smtClean="0"/>
              <a:t>colormap</a:t>
            </a:r>
            <a:r>
              <a:rPr lang="en-US" dirty="0" smtClean="0"/>
              <a:t> is terrible…</a:t>
            </a:r>
          </a:p>
          <a:p>
            <a:r>
              <a:rPr lang="en-US" dirty="0" smtClean="0"/>
              <a:t>But if we used</a:t>
            </a:r>
            <a:r>
              <a:rPr lang="en-US" baseline="0" dirty="0" smtClean="0"/>
              <a:t> something else, the world would end</a:t>
            </a:r>
          </a:p>
          <a:p>
            <a:endParaRPr lang="en-US" baseline="0" dirty="0" smtClean="0"/>
          </a:p>
          <a:p>
            <a:r>
              <a:rPr lang="en-US" baseline="0" dirty="0" smtClean="0"/>
              <a:t>Conventions: Practices</a:t>
            </a:r>
          </a:p>
          <a:p>
            <a:r>
              <a:rPr lang="en-US" baseline="0" dirty="0" smtClean="0"/>
              <a:t>Semantics: symbols or shapes that </a:t>
            </a:r>
            <a:r>
              <a:rPr lang="en-US" i="1" baseline="0" dirty="0" smtClean="0"/>
              <a:t>mean</a:t>
            </a:r>
            <a:r>
              <a:rPr lang="en-US" i="0" baseline="0" dirty="0" smtClean="0"/>
              <a:t> something to your domain</a:t>
            </a:r>
            <a:endParaRPr lang="en-US" dirty="0"/>
          </a:p>
        </p:txBody>
      </p:sp>
      <p:sp>
        <p:nvSpPr>
          <p:cNvPr id="4" name="Slide Number Placeholder 3"/>
          <p:cNvSpPr>
            <a:spLocks noGrp="1"/>
          </p:cNvSpPr>
          <p:nvPr>
            <p:ph type="sldNum" sz="quarter" idx="10"/>
          </p:nvPr>
        </p:nvSpPr>
        <p:spPr/>
        <p:txBody>
          <a:bodyPr/>
          <a:lstStyle/>
          <a:p>
            <a:fld id="{71F573C1-22FE-4EF8-9F71-D9606FE920D9}" type="slidenum">
              <a:rPr lang="en-US" smtClean="0"/>
              <a:t>7</a:t>
            </a:fld>
            <a:endParaRPr lang="en-US"/>
          </a:p>
        </p:txBody>
      </p:sp>
    </p:spTree>
    <p:extLst>
      <p:ext uri="{BB962C8B-B14F-4D97-AF65-F5344CB8AC3E}">
        <p14:creationId xmlns:p14="http://schemas.microsoft.com/office/powerpoint/2010/main" val="8326036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Explanation and presentation</a:t>
            </a:r>
          </a:p>
          <a:p>
            <a:r>
              <a:rPr lang="en-US" dirty="0" smtClean="0"/>
              <a:t>Research</a:t>
            </a:r>
            <a:r>
              <a:rPr lang="en-US" baseline="0" dirty="0" smtClean="0"/>
              <a:t> vs Public is important here</a:t>
            </a:r>
            <a:endParaRPr lang="en-US" dirty="0"/>
          </a:p>
        </p:txBody>
      </p:sp>
      <p:sp>
        <p:nvSpPr>
          <p:cNvPr id="4" name="Slide Number Placeholder 3"/>
          <p:cNvSpPr>
            <a:spLocks noGrp="1"/>
          </p:cNvSpPr>
          <p:nvPr>
            <p:ph type="sldNum" sz="quarter" idx="10"/>
          </p:nvPr>
        </p:nvSpPr>
        <p:spPr/>
        <p:txBody>
          <a:bodyPr/>
          <a:lstStyle/>
          <a:p>
            <a:fld id="{71F573C1-22FE-4EF8-9F71-D9606FE920D9}" type="slidenum">
              <a:rPr lang="en-US" smtClean="0"/>
              <a:t>9</a:t>
            </a:fld>
            <a:endParaRPr lang="en-US"/>
          </a:p>
        </p:txBody>
      </p:sp>
    </p:spTree>
    <p:extLst>
      <p:ext uri="{BB962C8B-B14F-4D97-AF65-F5344CB8AC3E}">
        <p14:creationId xmlns:p14="http://schemas.microsoft.com/office/powerpoint/2010/main" val="38516909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Exploration</a:t>
            </a:r>
          </a:p>
          <a:p>
            <a:r>
              <a:rPr lang="en-US" dirty="0" smtClean="0"/>
              <a:t>How good it looks isn’t very important</a:t>
            </a:r>
            <a:endParaRPr lang="en-US" dirty="0"/>
          </a:p>
        </p:txBody>
      </p:sp>
      <p:sp>
        <p:nvSpPr>
          <p:cNvPr id="4" name="Slide Number Placeholder 3"/>
          <p:cNvSpPr>
            <a:spLocks noGrp="1"/>
          </p:cNvSpPr>
          <p:nvPr>
            <p:ph type="sldNum" sz="quarter" idx="10"/>
          </p:nvPr>
        </p:nvSpPr>
        <p:spPr/>
        <p:txBody>
          <a:bodyPr/>
          <a:lstStyle/>
          <a:p>
            <a:fld id="{71F573C1-22FE-4EF8-9F71-D9606FE920D9}" type="slidenum">
              <a:rPr lang="en-US" smtClean="0"/>
              <a:t>10</a:t>
            </a:fld>
            <a:endParaRPr lang="en-US"/>
          </a:p>
        </p:txBody>
      </p:sp>
    </p:spTree>
    <p:extLst>
      <p:ext uri="{BB962C8B-B14F-4D97-AF65-F5344CB8AC3E}">
        <p14:creationId xmlns:p14="http://schemas.microsoft.com/office/powerpoint/2010/main" val="12911341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Knowledge-production</a:t>
            </a:r>
          </a:p>
          <a:p>
            <a:r>
              <a:rPr lang="en-US" dirty="0" smtClean="0"/>
              <a:t>The interaction and visual response actually</a:t>
            </a:r>
            <a:r>
              <a:rPr lang="en-US" baseline="0" dirty="0" smtClean="0"/>
              <a:t> creates knowledge </a:t>
            </a:r>
            <a:r>
              <a:rPr lang="en-US" i="1" baseline="0" dirty="0" smtClean="0"/>
              <a:t>for </a:t>
            </a:r>
            <a:r>
              <a:rPr lang="en-US" i="0" baseline="0" dirty="0" smtClean="0"/>
              <a:t>the user</a:t>
            </a:r>
            <a:endParaRPr lang="en-US" dirty="0"/>
          </a:p>
        </p:txBody>
      </p:sp>
      <p:sp>
        <p:nvSpPr>
          <p:cNvPr id="4" name="Slide Number Placeholder 3"/>
          <p:cNvSpPr>
            <a:spLocks noGrp="1"/>
          </p:cNvSpPr>
          <p:nvPr>
            <p:ph type="sldNum" sz="quarter" idx="10"/>
          </p:nvPr>
        </p:nvSpPr>
        <p:spPr/>
        <p:txBody>
          <a:bodyPr/>
          <a:lstStyle/>
          <a:p>
            <a:fld id="{71F573C1-22FE-4EF8-9F71-D9606FE920D9}" type="slidenum">
              <a:rPr lang="en-US" smtClean="0"/>
              <a:t>11</a:t>
            </a:fld>
            <a:endParaRPr lang="en-US"/>
          </a:p>
        </p:txBody>
      </p:sp>
    </p:spTree>
    <p:extLst>
      <p:ext uri="{BB962C8B-B14F-4D97-AF65-F5344CB8AC3E}">
        <p14:creationId xmlns:p14="http://schemas.microsoft.com/office/powerpoint/2010/main" val="6707189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4E4A47"/>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E414BA2-EEDC-439D-B1C5-7F8CBCEF2965}" type="datetimeFigureOut">
              <a:rPr lang="en-US" smtClean="0"/>
              <a:t>12/12/2017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79DA9B-E343-4F30-929A-C686CAC56935}" type="slidenum">
              <a:rPr lang="en-US" smtClean="0"/>
              <a:t>‹#›</a:t>
            </a:fld>
            <a:endParaRPr lang="en-US"/>
          </a:p>
        </p:txBody>
      </p:sp>
    </p:spTree>
    <p:extLst>
      <p:ext uri="{BB962C8B-B14F-4D97-AF65-F5344CB8AC3E}">
        <p14:creationId xmlns:p14="http://schemas.microsoft.com/office/powerpoint/2010/main" val="138777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bg>
      <p:bgPr>
        <a:solidFill>
          <a:srgbClr val="4E4A4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E414BA2-EEDC-439D-B1C5-7F8CBCEF2965}" type="datetimeFigureOut">
              <a:rPr lang="en-US" smtClean="0"/>
              <a:t>12/12/2017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79DA9B-E343-4F30-929A-C686CAC56935}" type="slidenum">
              <a:rPr lang="en-US" smtClean="0"/>
              <a:t>‹#›</a:t>
            </a:fld>
            <a:endParaRPr lang="en-US"/>
          </a:p>
        </p:txBody>
      </p:sp>
    </p:spTree>
    <p:extLst>
      <p:ext uri="{BB962C8B-B14F-4D97-AF65-F5344CB8AC3E}">
        <p14:creationId xmlns:p14="http://schemas.microsoft.com/office/powerpoint/2010/main" val="21099758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bg>
      <p:bgPr>
        <a:solidFill>
          <a:srgbClr val="4E4A47"/>
        </a:solidFill>
        <a:effectLst/>
      </p:bgPr>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E414BA2-EEDC-439D-B1C5-7F8CBCEF2965}" type="datetimeFigureOut">
              <a:rPr lang="en-US" smtClean="0"/>
              <a:t>12/12/2017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79DA9B-E343-4F30-929A-C686CAC56935}" type="slidenum">
              <a:rPr lang="en-US" smtClean="0"/>
              <a:t>‹#›</a:t>
            </a:fld>
            <a:endParaRPr lang="en-US"/>
          </a:p>
        </p:txBody>
      </p:sp>
    </p:spTree>
    <p:extLst>
      <p:ext uri="{BB962C8B-B14F-4D97-AF65-F5344CB8AC3E}">
        <p14:creationId xmlns:p14="http://schemas.microsoft.com/office/powerpoint/2010/main" val="26964113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rgbClr val="4E4A4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E414BA2-EEDC-439D-B1C5-7F8CBCEF2965}" type="datetimeFigureOut">
              <a:rPr lang="en-US" smtClean="0"/>
              <a:t>12/12/2017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79DA9B-E343-4F30-929A-C686CAC56935}" type="slidenum">
              <a:rPr lang="en-US" smtClean="0"/>
              <a:t>‹#›</a:t>
            </a:fld>
            <a:endParaRPr lang="en-US"/>
          </a:p>
        </p:txBody>
      </p:sp>
    </p:spTree>
    <p:extLst>
      <p:ext uri="{BB962C8B-B14F-4D97-AF65-F5344CB8AC3E}">
        <p14:creationId xmlns:p14="http://schemas.microsoft.com/office/powerpoint/2010/main" val="18058156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rgbClr val="4E4A4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0E414BA2-EEDC-439D-B1C5-7F8CBCEF2965}" type="datetimeFigureOut">
              <a:rPr lang="en-US" smtClean="0"/>
              <a:t>12/12/2017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479DA9B-E343-4F30-929A-C686CAC56935}" type="slidenum">
              <a:rPr lang="en-US" smtClean="0"/>
              <a:t>‹#›</a:t>
            </a:fld>
            <a:endParaRPr lang="en-US"/>
          </a:p>
        </p:txBody>
      </p:sp>
    </p:spTree>
    <p:extLst>
      <p:ext uri="{BB962C8B-B14F-4D97-AF65-F5344CB8AC3E}">
        <p14:creationId xmlns:p14="http://schemas.microsoft.com/office/powerpoint/2010/main" val="34148557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Pr>
        <a:solidFill>
          <a:srgbClr val="4E4A4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E414BA2-EEDC-439D-B1C5-7F8CBCEF2965}" type="datetimeFigureOut">
              <a:rPr lang="en-US" smtClean="0"/>
              <a:t>12/12/2017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79DA9B-E343-4F30-929A-C686CAC56935}" type="slidenum">
              <a:rPr lang="en-US" smtClean="0"/>
              <a:t>‹#›</a:t>
            </a:fld>
            <a:endParaRPr lang="en-US"/>
          </a:p>
        </p:txBody>
      </p:sp>
    </p:spTree>
    <p:extLst>
      <p:ext uri="{BB962C8B-B14F-4D97-AF65-F5344CB8AC3E}">
        <p14:creationId xmlns:p14="http://schemas.microsoft.com/office/powerpoint/2010/main" val="29964573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bg>
      <p:bgPr>
        <a:solidFill>
          <a:srgbClr val="4E4A4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E414BA2-EEDC-439D-B1C5-7F8CBCEF2965}" type="datetimeFigureOut">
              <a:rPr lang="en-US" smtClean="0"/>
              <a:t>12/12/2017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479DA9B-E343-4F30-929A-C686CAC56935}" type="slidenum">
              <a:rPr lang="en-US" smtClean="0"/>
              <a:t>‹#›</a:t>
            </a:fld>
            <a:endParaRPr lang="en-US"/>
          </a:p>
        </p:txBody>
      </p:sp>
    </p:spTree>
    <p:extLst>
      <p:ext uri="{BB962C8B-B14F-4D97-AF65-F5344CB8AC3E}">
        <p14:creationId xmlns:p14="http://schemas.microsoft.com/office/powerpoint/2010/main" val="15645889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rgbClr val="4E4A4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E414BA2-EEDC-439D-B1C5-7F8CBCEF2965}" type="datetimeFigureOut">
              <a:rPr lang="en-US" smtClean="0"/>
              <a:t>12/12/2017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479DA9B-E343-4F30-929A-C686CAC56935}" type="slidenum">
              <a:rPr lang="en-US" smtClean="0"/>
              <a:t>‹#›</a:t>
            </a:fld>
            <a:endParaRPr lang="en-US"/>
          </a:p>
        </p:txBody>
      </p:sp>
    </p:spTree>
    <p:extLst>
      <p:ext uri="{BB962C8B-B14F-4D97-AF65-F5344CB8AC3E}">
        <p14:creationId xmlns:p14="http://schemas.microsoft.com/office/powerpoint/2010/main" val="10162730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rgbClr val="4E4A47"/>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414BA2-EEDC-439D-B1C5-7F8CBCEF2965}" type="datetimeFigureOut">
              <a:rPr lang="en-US" smtClean="0"/>
              <a:t>12/12/2017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479DA9B-E343-4F30-929A-C686CAC56935}" type="slidenum">
              <a:rPr lang="en-US" smtClean="0"/>
              <a:t>‹#›</a:t>
            </a:fld>
            <a:endParaRPr lang="en-US"/>
          </a:p>
        </p:txBody>
      </p:sp>
    </p:spTree>
    <p:extLst>
      <p:ext uri="{BB962C8B-B14F-4D97-AF65-F5344CB8AC3E}">
        <p14:creationId xmlns:p14="http://schemas.microsoft.com/office/powerpoint/2010/main" val="4477286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rgbClr val="4E4A4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E414BA2-EEDC-439D-B1C5-7F8CBCEF2965}" type="datetimeFigureOut">
              <a:rPr lang="en-US" smtClean="0"/>
              <a:t>12/12/2017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79DA9B-E343-4F30-929A-C686CAC56935}" type="slidenum">
              <a:rPr lang="en-US" smtClean="0"/>
              <a:t>‹#›</a:t>
            </a:fld>
            <a:endParaRPr lang="en-US"/>
          </a:p>
        </p:txBody>
      </p:sp>
    </p:spTree>
    <p:extLst>
      <p:ext uri="{BB962C8B-B14F-4D97-AF65-F5344CB8AC3E}">
        <p14:creationId xmlns:p14="http://schemas.microsoft.com/office/powerpoint/2010/main" val="42036913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rgbClr val="4E4A4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0E414BA2-EEDC-439D-B1C5-7F8CBCEF2965}" type="datetimeFigureOut">
              <a:rPr lang="en-US" smtClean="0"/>
              <a:t>12/12/2017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479DA9B-E343-4F30-929A-C686CAC56935}" type="slidenum">
              <a:rPr lang="en-US" smtClean="0"/>
              <a:t>‹#›</a:t>
            </a:fld>
            <a:endParaRPr lang="en-US"/>
          </a:p>
        </p:txBody>
      </p:sp>
    </p:spTree>
    <p:extLst>
      <p:ext uri="{BB962C8B-B14F-4D97-AF65-F5344CB8AC3E}">
        <p14:creationId xmlns:p14="http://schemas.microsoft.com/office/powerpoint/2010/main" val="41203908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4E4A47"/>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414BA2-EEDC-439D-B1C5-7F8CBCEF2965}" type="datetimeFigureOut">
              <a:rPr lang="en-US" smtClean="0"/>
              <a:t>12/12/2017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79DA9B-E343-4F30-929A-C686CAC56935}" type="slidenum">
              <a:rPr lang="en-US" smtClean="0"/>
              <a:t>‹#›</a:t>
            </a:fld>
            <a:endParaRPr lang="en-US"/>
          </a:p>
        </p:txBody>
      </p:sp>
    </p:spTree>
    <p:extLst>
      <p:ext uri="{BB962C8B-B14F-4D97-AF65-F5344CB8AC3E}">
        <p14:creationId xmlns:p14="http://schemas.microsoft.com/office/powerpoint/2010/main" val="4205723969"/>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chart" Target="../charts/char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chart" Target="../charts/chart8.xml"/></Relationships>
</file>

<file path=ppt/slides/_rels/slide42.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chart" Target="../charts/chart1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647487"/>
            <a:ext cx="9144000" cy="2387600"/>
          </a:xfrm>
        </p:spPr>
        <p:txBody>
          <a:bodyPr>
            <a:normAutofit fontScale="90000"/>
          </a:bodyPr>
          <a:lstStyle/>
          <a:p>
            <a:r>
              <a:rPr lang="en-US" sz="4900" dirty="0" smtClean="0"/>
              <a:t>Intro to</a:t>
            </a:r>
            <a:r>
              <a:rPr lang="en-US" dirty="0" smtClean="0"/>
              <a:t/>
            </a:r>
            <a:br>
              <a:rPr lang="en-US" dirty="0" smtClean="0"/>
            </a:br>
            <a:r>
              <a:rPr lang="en-US" dirty="0" smtClean="0"/>
              <a:t>Visualization:</a:t>
            </a:r>
            <a:r>
              <a:rPr lang="en-US" dirty="0"/>
              <a:t/>
            </a:r>
            <a:br>
              <a:rPr lang="en-US" dirty="0"/>
            </a:br>
            <a:endParaRPr lang="en-US" dirty="0"/>
          </a:p>
        </p:txBody>
      </p:sp>
      <p:sp>
        <p:nvSpPr>
          <p:cNvPr id="3" name="Subtitle 2"/>
          <p:cNvSpPr>
            <a:spLocks noGrp="1"/>
          </p:cNvSpPr>
          <p:nvPr>
            <p:ph type="subTitle" idx="1"/>
          </p:nvPr>
        </p:nvSpPr>
        <p:spPr>
          <a:xfrm>
            <a:off x="1524000" y="3320566"/>
            <a:ext cx="9144000" cy="1655762"/>
          </a:xfrm>
        </p:spPr>
        <p:txBody>
          <a:bodyPr>
            <a:normAutofit lnSpcReduction="10000"/>
          </a:bodyPr>
          <a:lstStyle/>
          <a:p>
            <a:r>
              <a:rPr lang="en-US" dirty="0" smtClean="0"/>
              <a:t>or:</a:t>
            </a:r>
          </a:p>
          <a:p>
            <a:r>
              <a:rPr lang="en-US" dirty="0" smtClean="0"/>
              <a:t>“How to avoid making bad charts and graphs”</a:t>
            </a:r>
          </a:p>
          <a:p>
            <a:r>
              <a:rPr lang="en-US" i="1" dirty="0" smtClean="0"/>
              <a:t>Frank Elavsky, Data Visualization Specialist</a:t>
            </a:r>
          </a:p>
          <a:p>
            <a:r>
              <a:rPr lang="en-US" i="1" dirty="0" smtClean="0"/>
              <a:t>Research Computing, Northwestern University</a:t>
            </a:r>
            <a:endParaRPr lang="en-US" i="1" dirty="0"/>
          </a:p>
        </p:txBody>
      </p:sp>
    </p:spTree>
    <p:extLst>
      <p:ext uri="{BB962C8B-B14F-4D97-AF65-F5344CB8AC3E}">
        <p14:creationId xmlns:p14="http://schemas.microsoft.com/office/powerpoint/2010/main" val="21111469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4532" y="365125"/>
            <a:ext cx="6482936" cy="5641098"/>
          </a:xfrm>
          <a:prstGeom prst="rect">
            <a:avLst/>
          </a:prstGeom>
        </p:spPr>
      </p:pic>
      <p:sp>
        <p:nvSpPr>
          <p:cNvPr id="6" name="TextBox 5"/>
          <p:cNvSpPr txBox="1"/>
          <p:nvPr/>
        </p:nvSpPr>
        <p:spPr>
          <a:xfrm>
            <a:off x="504158" y="6443331"/>
            <a:ext cx="11196083" cy="307777"/>
          </a:xfrm>
          <a:prstGeom prst="rect">
            <a:avLst/>
          </a:prstGeom>
          <a:noFill/>
        </p:spPr>
        <p:txBody>
          <a:bodyPr wrap="square" rtlCol="0">
            <a:spAutoFit/>
          </a:bodyPr>
          <a:lstStyle/>
          <a:p>
            <a:pPr algn="ctr"/>
            <a:r>
              <a:rPr lang="en-US" sz="1400" dirty="0" smtClean="0"/>
              <a:t>Internal analysis of games played. </a:t>
            </a:r>
            <a:r>
              <a:rPr lang="en-US" sz="1400" i="1" dirty="0" smtClean="0"/>
              <a:t>This slide is the source.</a:t>
            </a:r>
            <a:endParaRPr lang="en-US" sz="1400" dirty="0"/>
          </a:p>
        </p:txBody>
      </p:sp>
    </p:spTree>
    <p:extLst>
      <p:ext uri="{BB962C8B-B14F-4D97-AF65-F5344CB8AC3E}">
        <p14:creationId xmlns:p14="http://schemas.microsoft.com/office/powerpoint/2010/main" val="9723831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3005" y="103428"/>
            <a:ext cx="4605990" cy="6191046"/>
          </a:xfrm>
          <a:prstGeom prst="rect">
            <a:avLst/>
          </a:prstGeom>
        </p:spPr>
      </p:pic>
      <p:sp>
        <p:nvSpPr>
          <p:cNvPr id="6" name="TextBox 5"/>
          <p:cNvSpPr txBox="1"/>
          <p:nvPr/>
        </p:nvSpPr>
        <p:spPr>
          <a:xfrm>
            <a:off x="504158" y="6443331"/>
            <a:ext cx="11196083" cy="307777"/>
          </a:xfrm>
          <a:prstGeom prst="rect">
            <a:avLst/>
          </a:prstGeom>
          <a:noFill/>
        </p:spPr>
        <p:txBody>
          <a:bodyPr wrap="square" rtlCol="0">
            <a:spAutoFit/>
          </a:bodyPr>
          <a:lstStyle/>
          <a:p>
            <a:pPr algn="ctr"/>
            <a:r>
              <a:rPr lang="en-US" sz="1400" dirty="0" smtClean="0"/>
              <a:t>“Is it Better to Rent or </a:t>
            </a:r>
            <a:r>
              <a:rPr lang="en-US" sz="1400" dirty="0"/>
              <a:t>Buy?” https://www.nytimes.com/interactive/2014/upshot/buy-rent-calculator.html</a:t>
            </a:r>
          </a:p>
        </p:txBody>
      </p:sp>
    </p:spTree>
    <p:extLst>
      <p:ext uri="{BB962C8B-B14F-4D97-AF65-F5344CB8AC3E}">
        <p14:creationId xmlns:p14="http://schemas.microsoft.com/office/powerpoint/2010/main" val="38690085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Context</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val="17101815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56147" y="195004"/>
            <a:ext cx="8879705" cy="5723248"/>
          </a:xfrm>
        </p:spPr>
      </p:pic>
      <p:sp>
        <p:nvSpPr>
          <p:cNvPr id="5" name="TextBox 4"/>
          <p:cNvSpPr txBox="1"/>
          <p:nvPr/>
        </p:nvSpPr>
        <p:spPr>
          <a:xfrm>
            <a:off x="504158" y="6443331"/>
            <a:ext cx="11196083" cy="307777"/>
          </a:xfrm>
          <a:prstGeom prst="rect">
            <a:avLst/>
          </a:prstGeom>
          <a:noFill/>
        </p:spPr>
        <p:txBody>
          <a:bodyPr wrap="square" rtlCol="0">
            <a:spAutoFit/>
          </a:bodyPr>
          <a:lstStyle/>
          <a:p>
            <a:pPr algn="ctr"/>
            <a:r>
              <a:rPr lang="en-US" sz="1400" dirty="0" smtClean="0"/>
              <a:t>Lung </a:t>
            </a:r>
            <a:r>
              <a:rPr lang="en-US" sz="1400" dirty="0"/>
              <a:t>Cancer Epidemiology. http://cebp.aacrjournals.org/content/18/12/3349</a:t>
            </a:r>
          </a:p>
        </p:txBody>
      </p:sp>
    </p:spTree>
    <p:extLst>
      <p:ext uri="{BB962C8B-B14F-4D97-AF65-F5344CB8AC3E}">
        <p14:creationId xmlns:p14="http://schemas.microsoft.com/office/powerpoint/2010/main" val="9592779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10663" y="72655"/>
            <a:ext cx="6360928" cy="6360928"/>
          </a:xfrm>
          <a:prstGeom prst="rect">
            <a:avLst/>
          </a:prstGeom>
        </p:spPr>
      </p:pic>
      <p:sp>
        <p:nvSpPr>
          <p:cNvPr id="5" name="TextBox 4"/>
          <p:cNvSpPr txBox="1"/>
          <p:nvPr/>
        </p:nvSpPr>
        <p:spPr>
          <a:xfrm>
            <a:off x="504158" y="6443331"/>
            <a:ext cx="11196083" cy="307777"/>
          </a:xfrm>
          <a:prstGeom prst="rect">
            <a:avLst/>
          </a:prstGeom>
          <a:noFill/>
        </p:spPr>
        <p:txBody>
          <a:bodyPr wrap="square" rtlCol="0">
            <a:spAutoFit/>
          </a:bodyPr>
          <a:lstStyle/>
          <a:p>
            <a:pPr algn="ctr"/>
            <a:r>
              <a:rPr lang="en-US" sz="1400" dirty="0" smtClean="0"/>
              <a:t>Public support for vouchers</a:t>
            </a:r>
            <a:r>
              <a:rPr lang="en-US" sz="1400" dirty="0"/>
              <a:t>. http://andrewgelman.com/2009/07/15/hard_sell_for_b/</a:t>
            </a:r>
          </a:p>
        </p:txBody>
      </p:sp>
    </p:spTree>
    <p:extLst>
      <p:ext uri="{BB962C8B-B14F-4D97-AF65-F5344CB8AC3E}">
        <p14:creationId xmlns:p14="http://schemas.microsoft.com/office/powerpoint/2010/main" val="12690077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014918" y="103465"/>
            <a:ext cx="10162164" cy="6205955"/>
          </a:xfrm>
          <a:prstGeom prst="rect">
            <a:avLst/>
          </a:prstGeom>
        </p:spPr>
      </p:pic>
      <p:sp>
        <p:nvSpPr>
          <p:cNvPr id="6" name="TextBox 5"/>
          <p:cNvSpPr txBox="1"/>
          <p:nvPr/>
        </p:nvSpPr>
        <p:spPr>
          <a:xfrm>
            <a:off x="504158" y="6443331"/>
            <a:ext cx="11196083" cy="307777"/>
          </a:xfrm>
          <a:prstGeom prst="rect">
            <a:avLst/>
          </a:prstGeom>
          <a:noFill/>
        </p:spPr>
        <p:txBody>
          <a:bodyPr wrap="square" rtlCol="0">
            <a:spAutoFit/>
          </a:bodyPr>
          <a:lstStyle/>
          <a:p>
            <a:pPr algn="ctr"/>
            <a:r>
              <a:rPr lang="en-US" sz="1400" dirty="0" smtClean="0"/>
              <a:t>Masses of Dead Stars</a:t>
            </a:r>
            <a:r>
              <a:rPr lang="en-US" sz="1400" dirty="0"/>
              <a:t>. https://media.ligo.northwestern.edu/gallery/mass-plot</a:t>
            </a:r>
          </a:p>
        </p:txBody>
      </p:sp>
    </p:spTree>
    <p:extLst>
      <p:ext uri="{BB962C8B-B14F-4D97-AF65-F5344CB8AC3E}">
        <p14:creationId xmlns:p14="http://schemas.microsoft.com/office/powerpoint/2010/main" val="20133548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a:graphicFrameLocks/>
          </p:cNvGraphicFramePr>
          <p:nvPr>
            <p:extLst>
              <p:ext uri="{D42A27DB-BD31-4B8C-83A1-F6EECF244321}">
                <p14:modId xmlns:p14="http://schemas.microsoft.com/office/powerpoint/2010/main" val="2587301663"/>
              </p:ext>
            </p:extLst>
          </p:nvPr>
        </p:nvGraphicFramePr>
        <p:xfrm>
          <a:off x="714375" y="106148"/>
          <a:ext cx="10782299" cy="665746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142953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a:graphicFrameLocks/>
          </p:cNvGraphicFramePr>
          <p:nvPr>
            <p:extLst>
              <p:ext uri="{D42A27DB-BD31-4B8C-83A1-F6EECF244321}">
                <p14:modId xmlns:p14="http://schemas.microsoft.com/office/powerpoint/2010/main" val="109278622"/>
              </p:ext>
            </p:extLst>
          </p:nvPr>
        </p:nvGraphicFramePr>
        <p:xfrm>
          <a:off x="714375" y="106148"/>
          <a:ext cx="10782299" cy="665746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373658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p:cNvGraphicFramePr>
            <a:graphicFrameLocks/>
          </p:cNvGraphicFramePr>
          <p:nvPr>
            <p:extLst>
              <p:ext uri="{D42A27DB-BD31-4B8C-83A1-F6EECF244321}">
                <p14:modId xmlns:p14="http://schemas.microsoft.com/office/powerpoint/2010/main" val="566450209"/>
              </p:ext>
            </p:extLst>
          </p:nvPr>
        </p:nvGraphicFramePr>
        <p:xfrm>
          <a:off x="980768" y="359861"/>
          <a:ext cx="10220632" cy="613237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3644901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p:cNvGraphicFramePr>
            <a:graphicFrameLocks/>
          </p:cNvGraphicFramePr>
          <p:nvPr>
            <p:extLst>
              <p:ext uri="{D42A27DB-BD31-4B8C-83A1-F6EECF244321}">
                <p14:modId xmlns:p14="http://schemas.microsoft.com/office/powerpoint/2010/main" val="3839447319"/>
              </p:ext>
            </p:extLst>
          </p:nvPr>
        </p:nvGraphicFramePr>
        <p:xfrm>
          <a:off x="646385" y="159232"/>
          <a:ext cx="11106807" cy="666408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5043111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Visualization is a Chainsaw</a:t>
            </a:r>
            <a:endParaRPr lang="en-US" dirty="0"/>
          </a:p>
        </p:txBody>
      </p:sp>
      <p:sp>
        <p:nvSpPr>
          <p:cNvPr id="5" name="Subtitle 4"/>
          <p:cNvSpPr>
            <a:spLocks noGrp="1"/>
          </p:cNvSpPr>
          <p:nvPr>
            <p:ph type="subTitle" idx="1"/>
          </p:nvPr>
        </p:nvSpPr>
        <p:spPr/>
        <p:txBody>
          <a:bodyPr/>
          <a:lstStyle/>
          <a:p>
            <a:r>
              <a:rPr lang="en-US" dirty="0" smtClean="0"/>
              <a:t>Use wisely.</a:t>
            </a:r>
            <a:endParaRPr lang="en-US" dirty="0"/>
          </a:p>
        </p:txBody>
      </p:sp>
    </p:spTree>
    <p:extLst>
      <p:ext uri="{BB962C8B-B14F-4D97-AF65-F5344CB8AC3E}">
        <p14:creationId xmlns:p14="http://schemas.microsoft.com/office/powerpoint/2010/main" val="17521628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p:cNvGraphicFramePr>
            <a:graphicFrameLocks/>
          </p:cNvGraphicFramePr>
          <p:nvPr>
            <p:extLst>
              <p:ext uri="{D42A27DB-BD31-4B8C-83A1-F6EECF244321}">
                <p14:modId xmlns:p14="http://schemas.microsoft.com/office/powerpoint/2010/main" val="114285079"/>
              </p:ext>
            </p:extLst>
          </p:nvPr>
        </p:nvGraphicFramePr>
        <p:xfrm>
          <a:off x="646385" y="159232"/>
          <a:ext cx="11106807" cy="6664084"/>
        </p:xfrm>
        <a:graphic>
          <a:graphicData uri="http://schemas.openxmlformats.org/drawingml/2006/chart">
            <c:chart xmlns:c="http://schemas.openxmlformats.org/drawingml/2006/chart" xmlns:r="http://schemas.openxmlformats.org/officeDocument/2006/relationships" r:id="rId3"/>
          </a:graphicData>
        </a:graphic>
      </p:graphicFrame>
      <p:grpSp>
        <p:nvGrpSpPr>
          <p:cNvPr id="6" name="Group 5"/>
          <p:cNvGrpSpPr/>
          <p:nvPr/>
        </p:nvGrpSpPr>
        <p:grpSpPr>
          <a:xfrm>
            <a:off x="0" y="0"/>
            <a:ext cx="12192000" cy="6858000"/>
            <a:chOff x="0" y="0"/>
            <a:chExt cx="12192000" cy="6858000"/>
          </a:xfrm>
        </p:grpSpPr>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p:cNvSpPr/>
            <p:nvPr/>
          </p:nvSpPr>
          <p:spPr>
            <a:xfrm>
              <a:off x="0" y="6195848"/>
              <a:ext cx="1655379" cy="662152"/>
            </a:xfrm>
            <a:prstGeom prst="rect">
              <a:avLst/>
            </a:prstGeom>
            <a:solidFill>
              <a:srgbClr val="4E4A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lumMod val="25000"/>
                  </a:schemeClr>
                </a:solidFill>
              </a:endParaRPr>
            </a:p>
          </p:txBody>
        </p:sp>
      </p:grpSp>
    </p:spTree>
    <p:extLst>
      <p:ext uri="{BB962C8B-B14F-4D97-AF65-F5344CB8AC3E}">
        <p14:creationId xmlns:p14="http://schemas.microsoft.com/office/powerpoint/2010/main" val="282903434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97768474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r="7766"/>
          <a:stretch/>
        </p:blipFill>
        <p:spPr>
          <a:xfrm>
            <a:off x="4734033" y="1127234"/>
            <a:ext cx="7457967" cy="4548352"/>
          </a:xfrm>
          <a:prstGeom prst="rect">
            <a:avLst/>
          </a:prstGeom>
        </p:spPr>
      </p:pic>
      <p:graphicFrame>
        <p:nvGraphicFramePr>
          <p:cNvPr id="3" name="Chart 2"/>
          <p:cNvGraphicFramePr>
            <a:graphicFrameLocks/>
          </p:cNvGraphicFramePr>
          <p:nvPr>
            <p:extLst>
              <p:ext uri="{D42A27DB-BD31-4B8C-83A1-F6EECF244321}">
                <p14:modId xmlns:p14="http://schemas.microsoft.com/office/powerpoint/2010/main" val="1875946807"/>
              </p:ext>
            </p:extLst>
          </p:nvPr>
        </p:nvGraphicFramePr>
        <p:xfrm>
          <a:off x="-365562" y="1602035"/>
          <a:ext cx="5828462" cy="3598749"/>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86697418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2519" y="38776"/>
            <a:ext cx="10515600" cy="1325563"/>
          </a:xfrm>
        </p:spPr>
        <p:txBody>
          <a:bodyPr/>
          <a:lstStyle/>
          <a:p>
            <a:r>
              <a:rPr lang="en-US" dirty="0" smtClean="0"/>
              <a:t>Big Picture (review):</a:t>
            </a:r>
            <a:endParaRPr lang="en-US" dirty="0"/>
          </a:p>
        </p:txBody>
      </p:sp>
      <p:sp>
        <p:nvSpPr>
          <p:cNvPr id="3" name="Content Placeholder 2"/>
          <p:cNvSpPr>
            <a:spLocks noGrp="1"/>
          </p:cNvSpPr>
          <p:nvPr>
            <p:ph idx="1"/>
          </p:nvPr>
        </p:nvSpPr>
        <p:spPr>
          <a:xfrm>
            <a:off x="412519" y="4632805"/>
            <a:ext cx="11366962" cy="2092106"/>
          </a:xfrm>
        </p:spPr>
        <p:txBody>
          <a:bodyPr>
            <a:normAutofit/>
          </a:bodyPr>
          <a:lstStyle/>
          <a:p>
            <a:r>
              <a:rPr lang="en-US" b="1" dirty="0" smtClean="0"/>
              <a:t>Think Spatially: </a:t>
            </a:r>
            <a:r>
              <a:rPr lang="en-US" dirty="0" smtClean="0">
                <a:solidFill>
                  <a:schemeClr val="tx1">
                    <a:lumMod val="85000"/>
                  </a:schemeClr>
                </a:solidFill>
              </a:rPr>
              <a:t>“What are the dimensions already in the data?”</a:t>
            </a:r>
          </a:p>
          <a:p>
            <a:r>
              <a:rPr lang="en-US" b="1" dirty="0" smtClean="0"/>
              <a:t>Ensure Visual Quality</a:t>
            </a:r>
            <a:r>
              <a:rPr lang="en-US" dirty="0" smtClean="0"/>
              <a:t>: </a:t>
            </a:r>
            <a:r>
              <a:rPr lang="en-US" dirty="0" smtClean="0">
                <a:solidFill>
                  <a:schemeClr val="tx1">
                    <a:lumMod val="85000"/>
                  </a:schemeClr>
                </a:solidFill>
              </a:rPr>
              <a:t>“Is this geometry telling the truth?”</a:t>
            </a:r>
          </a:p>
          <a:p>
            <a:r>
              <a:rPr lang="en-US" b="1" dirty="0"/>
              <a:t>Improve Data-to-Ink Ratio</a:t>
            </a:r>
            <a:r>
              <a:rPr lang="en-US" dirty="0"/>
              <a:t>:</a:t>
            </a:r>
            <a:r>
              <a:rPr lang="en-US" dirty="0">
                <a:solidFill>
                  <a:schemeClr val="tx1">
                    <a:lumMod val="75000"/>
                  </a:schemeClr>
                </a:solidFill>
              </a:rPr>
              <a:t> </a:t>
            </a:r>
            <a:r>
              <a:rPr lang="en-US" dirty="0" smtClean="0">
                <a:solidFill>
                  <a:schemeClr val="tx1">
                    <a:lumMod val="85000"/>
                  </a:schemeClr>
                </a:solidFill>
              </a:rPr>
              <a:t>“Is </a:t>
            </a:r>
            <a:r>
              <a:rPr lang="en-US" dirty="0">
                <a:solidFill>
                  <a:schemeClr val="tx1">
                    <a:lumMod val="85000"/>
                  </a:schemeClr>
                </a:solidFill>
              </a:rPr>
              <a:t>this [shape, color, layout] necessary</a:t>
            </a:r>
            <a:r>
              <a:rPr lang="en-US" dirty="0" smtClean="0">
                <a:solidFill>
                  <a:schemeClr val="tx1">
                    <a:lumMod val="85000"/>
                  </a:schemeClr>
                </a:solidFill>
              </a:rPr>
              <a:t>?”</a:t>
            </a:r>
          </a:p>
        </p:txBody>
      </p:sp>
      <p:sp>
        <p:nvSpPr>
          <p:cNvPr id="5" name="Content Placeholder 2"/>
          <p:cNvSpPr txBox="1">
            <a:spLocks/>
          </p:cNvSpPr>
          <p:nvPr/>
        </p:nvSpPr>
        <p:spPr>
          <a:xfrm>
            <a:off x="412519" y="1123644"/>
            <a:ext cx="11366962" cy="20921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smtClean="0"/>
              <a:t>Audience: </a:t>
            </a:r>
            <a:r>
              <a:rPr lang="en-US" dirty="0" smtClean="0">
                <a:solidFill>
                  <a:schemeClr val="tx1">
                    <a:lumMod val="85000"/>
                  </a:schemeClr>
                </a:solidFill>
              </a:rPr>
              <a:t>“Who is this for? What conventions/semantics should I follow or avoid?”</a:t>
            </a:r>
          </a:p>
          <a:p>
            <a:r>
              <a:rPr lang="en-US" b="1" dirty="0" smtClean="0"/>
              <a:t>Purpose</a:t>
            </a:r>
            <a:r>
              <a:rPr lang="en-US" dirty="0" smtClean="0"/>
              <a:t>: </a:t>
            </a:r>
            <a:r>
              <a:rPr lang="en-US" dirty="0" smtClean="0">
                <a:solidFill>
                  <a:schemeClr val="tx1">
                    <a:lumMod val="85000"/>
                  </a:schemeClr>
                </a:solidFill>
              </a:rPr>
              <a:t>“Am I exploring, explaining, or something else?”</a:t>
            </a:r>
          </a:p>
          <a:p>
            <a:r>
              <a:rPr lang="en-US" b="1" dirty="0" smtClean="0"/>
              <a:t>Context</a:t>
            </a:r>
            <a:r>
              <a:rPr lang="en-US" dirty="0" smtClean="0"/>
              <a:t>:</a:t>
            </a:r>
            <a:r>
              <a:rPr lang="en-US" dirty="0" smtClean="0">
                <a:solidFill>
                  <a:schemeClr val="tx1">
                    <a:lumMod val="75000"/>
                  </a:schemeClr>
                </a:solidFill>
              </a:rPr>
              <a:t> </a:t>
            </a:r>
            <a:r>
              <a:rPr lang="en-US" dirty="0" smtClean="0">
                <a:solidFill>
                  <a:schemeClr val="tx1">
                    <a:lumMod val="85000"/>
                  </a:schemeClr>
                </a:solidFill>
              </a:rPr>
              <a:t>“How ambitious should my visual(s) be?”</a:t>
            </a:r>
          </a:p>
        </p:txBody>
      </p:sp>
      <p:sp>
        <p:nvSpPr>
          <p:cNvPr id="6" name="Title 1"/>
          <p:cNvSpPr txBox="1">
            <a:spLocks/>
          </p:cNvSpPr>
          <p:nvPr/>
        </p:nvSpPr>
        <p:spPr>
          <a:xfrm>
            <a:off x="412519" y="355234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smtClean="0"/>
              <a:t>Details (next):</a:t>
            </a:r>
            <a:endParaRPr lang="en-US" dirty="0"/>
          </a:p>
        </p:txBody>
      </p:sp>
    </p:spTree>
    <p:extLst>
      <p:ext uri="{BB962C8B-B14F-4D97-AF65-F5344CB8AC3E}">
        <p14:creationId xmlns:p14="http://schemas.microsoft.com/office/powerpoint/2010/main" val="12847525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ctrTitle"/>
          </p:nvPr>
        </p:nvSpPr>
        <p:spPr>
          <a:xfrm>
            <a:off x="478465" y="1122363"/>
            <a:ext cx="11376837" cy="2387600"/>
          </a:xfrm>
        </p:spPr>
        <p:txBody>
          <a:bodyPr>
            <a:normAutofit/>
          </a:bodyPr>
          <a:lstStyle/>
          <a:p>
            <a:r>
              <a:rPr lang="en-US" sz="4800" i="1" dirty="0" smtClean="0"/>
              <a:t>Think Spatially:</a:t>
            </a:r>
            <a:r>
              <a:rPr lang="en-US" sz="4800" dirty="0" smtClean="0"/>
              <a:t/>
            </a:r>
            <a:br>
              <a:rPr lang="en-US" sz="4800" dirty="0" smtClean="0"/>
            </a:br>
            <a:r>
              <a:rPr lang="en-US" sz="4800" dirty="0" smtClean="0"/>
              <a:t>What are the dimensions in the data?</a:t>
            </a:r>
            <a:endParaRPr lang="en-US" sz="4800" dirty="0"/>
          </a:p>
        </p:txBody>
      </p:sp>
    </p:spTree>
    <p:extLst>
      <p:ext uri="{BB962C8B-B14F-4D97-AF65-F5344CB8AC3E}">
        <p14:creationId xmlns:p14="http://schemas.microsoft.com/office/powerpoint/2010/main" val="26653124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https://www.smashingmagazine.com/wp-content/uploads/2010/04/state-suicid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7998" y="446679"/>
            <a:ext cx="8896004" cy="499659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949841" y="5870300"/>
            <a:ext cx="10292317" cy="307777"/>
          </a:xfrm>
          <a:prstGeom prst="rect">
            <a:avLst/>
          </a:prstGeom>
        </p:spPr>
        <p:txBody>
          <a:bodyPr wrap="square">
            <a:spAutoFit/>
          </a:bodyPr>
          <a:lstStyle/>
          <a:p>
            <a:pPr algn="ctr"/>
            <a:r>
              <a:rPr lang="en-US" sz="1400" dirty="0">
                <a:solidFill>
                  <a:schemeClr val="tx1">
                    <a:lumMod val="85000"/>
                  </a:schemeClr>
                </a:solidFill>
              </a:rPr>
              <a:t>https://forums.somethingawful.com/showthread.php?threadid=3232647</a:t>
            </a:r>
            <a:endParaRPr lang="en-US" sz="1400" dirty="0"/>
          </a:p>
        </p:txBody>
      </p:sp>
    </p:spTree>
    <p:extLst>
      <p:ext uri="{BB962C8B-B14F-4D97-AF65-F5344CB8AC3E}">
        <p14:creationId xmlns:p14="http://schemas.microsoft.com/office/powerpoint/2010/main" val="33108069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Image result for worst chart ever fox 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7175" y="220951"/>
            <a:ext cx="7737648" cy="5803237"/>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949840" y="6210542"/>
            <a:ext cx="10292317" cy="307777"/>
          </a:xfrm>
          <a:prstGeom prst="rect">
            <a:avLst/>
          </a:prstGeom>
        </p:spPr>
        <p:txBody>
          <a:bodyPr wrap="square">
            <a:spAutoFit/>
          </a:bodyPr>
          <a:lstStyle/>
          <a:p>
            <a:pPr algn="ctr"/>
            <a:r>
              <a:rPr lang="en-US" sz="1400" dirty="0" smtClean="0">
                <a:solidFill>
                  <a:schemeClr val="tx1">
                    <a:lumMod val="85000"/>
                  </a:schemeClr>
                </a:solidFill>
              </a:rPr>
              <a:t>Originally from Fox News, cited at Media Matters</a:t>
            </a:r>
            <a:endParaRPr lang="en-US" sz="1400" dirty="0"/>
          </a:p>
        </p:txBody>
      </p:sp>
    </p:spTree>
    <p:extLst>
      <p:ext uri="{BB962C8B-B14F-4D97-AF65-F5344CB8AC3E}">
        <p14:creationId xmlns:p14="http://schemas.microsoft.com/office/powerpoint/2010/main" val="418681014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s://www.smashingmagazine.com/wp-content/uploads/2010/04/dem-rep.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5903" y="533067"/>
            <a:ext cx="11720194" cy="508476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235903" y="5997316"/>
            <a:ext cx="11720194" cy="317844"/>
          </a:xfrm>
          <a:prstGeom prst="rect">
            <a:avLst/>
          </a:prstGeom>
        </p:spPr>
        <p:txBody>
          <a:bodyPr wrap="square">
            <a:spAutoFit/>
          </a:bodyPr>
          <a:lstStyle/>
          <a:p>
            <a:pPr algn="ctr">
              <a:lnSpc>
                <a:spcPct val="110000"/>
              </a:lnSpc>
            </a:pPr>
            <a:r>
              <a:rPr lang="en-US" sz="1400" dirty="0" smtClean="0">
                <a:solidFill>
                  <a:schemeClr val="tx1">
                    <a:lumMod val="85000"/>
                  </a:schemeClr>
                </a:solidFill>
              </a:rPr>
              <a:t>https</a:t>
            </a:r>
            <a:r>
              <a:rPr lang="en-US" sz="1400" dirty="0">
                <a:solidFill>
                  <a:schemeClr val="tx1">
                    <a:lumMod val="85000"/>
                  </a:schemeClr>
                </a:solidFill>
              </a:rPr>
              <a:t>://www.smashingmagazine.com/2010/05/imagine-a-pie-chart-stomping-on-an-infographic-forever/</a:t>
            </a:r>
          </a:p>
        </p:txBody>
      </p:sp>
    </p:spTree>
    <p:extLst>
      <p:ext uri="{BB962C8B-B14F-4D97-AF65-F5344CB8AC3E}">
        <p14:creationId xmlns:p14="http://schemas.microsoft.com/office/powerpoint/2010/main" val="36077947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s://www.smashingmagazine.com/wp-content/uploads/2010/04/dem-rep.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2951321" y="-1912421"/>
            <a:ext cx="11720194" cy="5084763"/>
          </a:xfrm>
          <a:prstGeom prst="rect">
            <a:avLst/>
          </a:prstGeom>
          <a:noFill/>
          <a:scene3d>
            <a:camera prst="orthographicFront">
              <a:rot lat="21599969" lon="10799999" rev="10799999"/>
            </a:camera>
            <a:lightRig rig="threePt" dir="t"/>
          </a:scene3d>
          <a:extLst>
            <a:ext uri="{909E8E84-426E-40DD-AFC4-6F175D3DCCD1}">
              <a14:hiddenFill xmlns:a14="http://schemas.microsoft.com/office/drawing/2010/main">
                <a:solidFill>
                  <a:srgbClr val="FFFFFF"/>
                </a:solidFill>
              </a14:hiddenFill>
            </a:ext>
          </a:extLst>
        </p:spPr>
      </p:pic>
      <p:pic>
        <p:nvPicPr>
          <p:cNvPr id="5" name="Picture 2" descr="https://www.smashingmagazine.com/wp-content/uploads/2010/04/dem-rep.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6200000">
            <a:off x="-2564586" y="-1912421"/>
            <a:ext cx="11720194" cy="50847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63743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6146" name="Picture 2" descr="https://www.smashingmagazine.com/wp-content/uploads/2010/04/dem-rep.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1775" y="1404937"/>
            <a:ext cx="11720194" cy="50847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37034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Empathy and Awareness</a:t>
            </a:r>
            <a:endParaRPr lang="en-US" dirty="0"/>
          </a:p>
        </p:txBody>
      </p:sp>
      <p:sp>
        <p:nvSpPr>
          <p:cNvPr id="5" name="Subtitle 4"/>
          <p:cNvSpPr>
            <a:spLocks noGrp="1"/>
          </p:cNvSpPr>
          <p:nvPr>
            <p:ph type="subTitle" idx="1"/>
          </p:nvPr>
        </p:nvSpPr>
        <p:spPr/>
        <p:txBody>
          <a:bodyPr/>
          <a:lstStyle/>
          <a:p>
            <a:r>
              <a:rPr lang="en-US" dirty="0" smtClean="0"/>
              <a:t>Audience, Purpose, Context</a:t>
            </a:r>
            <a:endParaRPr lang="en-US" dirty="0"/>
          </a:p>
        </p:txBody>
      </p:sp>
    </p:spTree>
    <p:extLst>
      <p:ext uri="{BB962C8B-B14F-4D97-AF65-F5344CB8AC3E}">
        <p14:creationId xmlns:p14="http://schemas.microsoft.com/office/powerpoint/2010/main" val="17811921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endParaRPr lang="en-US"/>
          </a:p>
        </p:txBody>
      </p:sp>
      <p:sp>
        <p:nvSpPr>
          <p:cNvPr id="6" name="Title 1"/>
          <p:cNvSpPr>
            <a:spLocks noGrp="1"/>
          </p:cNvSpPr>
          <p:nvPr>
            <p:ph type="ctrTitle"/>
          </p:nvPr>
        </p:nvSpPr>
        <p:spPr/>
        <p:txBody>
          <a:bodyPr>
            <a:normAutofit/>
          </a:bodyPr>
          <a:lstStyle/>
          <a:p>
            <a:r>
              <a:rPr lang="en-US" sz="4400" i="1" dirty="0" smtClean="0"/>
              <a:t>Ensure Visual Quality: </a:t>
            </a:r>
            <a:r>
              <a:rPr lang="en-US" sz="4400" dirty="0" smtClean="0"/>
              <a:t/>
            </a:r>
            <a:br>
              <a:rPr lang="en-US" sz="4400" dirty="0" smtClean="0"/>
            </a:br>
            <a:r>
              <a:rPr lang="en-US" sz="4400" dirty="0" smtClean="0"/>
              <a:t>Is this geometry telling the truth?</a:t>
            </a:r>
            <a:endParaRPr lang="en-US" sz="4400" dirty="0"/>
          </a:p>
        </p:txBody>
      </p:sp>
    </p:spTree>
    <p:extLst>
      <p:ext uri="{BB962C8B-B14F-4D97-AF65-F5344CB8AC3E}">
        <p14:creationId xmlns:p14="http://schemas.microsoft.com/office/powerpoint/2010/main" val="16232103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cloudfront.mediamatters.org/static/images/item/fnc-an-20111212-unemployment.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0838" y="1818784"/>
            <a:ext cx="5619750" cy="33909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Related imag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0" y="1261572"/>
            <a:ext cx="5886450" cy="4505325"/>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235903" y="5997316"/>
            <a:ext cx="11720194" cy="317844"/>
          </a:xfrm>
          <a:prstGeom prst="rect">
            <a:avLst/>
          </a:prstGeom>
        </p:spPr>
        <p:txBody>
          <a:bodyPr wrap="square">
            <a:spAutoFit/>
          </a:bodyPr>
          <a:lstStyle/>
          <a:p>
            <a:pPr algn="ctr">
              <a:lnSpc>
                <a:spcPct val="110000"/>
              </a:lnSpc>
            </a:pPr>
            <a:r>
              <a:rPr lang="en-US" sz="1400" dirty="0" smtClean="0">
                <a:solidFill>
                  <a:schemeClr val="tx1">
                    <a:lumMod val="85000"/>
                  </a:schemeClr>
                </a:solidFill>
              </a:rPr>
              <a:t>https</a:t>
            </a:r>
            <a:r>
              <a:rPr lang="en-US" sz="1400" dirty="0">
                <a:solidFill>
                  <a:schemeClr val="tx1">
                    <a:lumMod val="85000"/>
                  </a:schemeClr>
                </a:solidFill>
              </a:rPr>
              <a:t>://www.smashingmagazine.com/2010/05/imagine-a-pie-chart-stomping-on-an-infographic-forever/</a:t>
            </a:r>
          </a:p>
        </p:txBody>
      </p:sp>
      <p:sp>
        <p:nvSpPr>
          <p:cNvPr id="3" name="Title 2"/>
          <p:cNvSpPr>
            <a:spLocks noGrp="1"/>
          </p:cNvSpPr>
          <p:nvPr>
            <p:ph type="title"/>
          </p:nvPr>
        </p:nvSpPr>
        <p:spPr/>
        <p:txBody>
          <a:bodyPr/>
          <a:lstStyle/>
          <a:p>
            <a:endParaRPr lang="en-US"/>
          </a:p>
        </p:txBody>
      </p:sp>
    </p:spTree>
    <p:extLst>
      <p:ext uri="{BB962C8B-B14F-4D97-AF65-F5344CB8AC3E}">
        <p14:creationId xmlns:p14="http://schemas.microsoft.com/office/powerpoint/2010/main" val="37052413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Image result for worst chart ever fox 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1290" y="365125"/>
            <a:ext cx="8209419" cy="544807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235903" y="5997316"/>
            <a:ext cx="11720194" cy="317844"/>
          </a:xfrm>
          <a:prstGeom prst="rect">
            <a:avLst/>
          </a:prstGeom>
        </p:spPr>
        <p:txBody>
          <a:bodyPr wrap="square">
            <a:spAutoFit/>
          </a:bodyPr>
          <a:lstStyle/>
          <a:p>
            <a:pPr algn="ctr">
              <a:lnSpc>
                <a:spcPct val="110000"/>
              </a:lnSpc>
            </a:pPr>
            <a:r>
              <a:rPr lang="en-US" sz="1400" dirty="0" smtClean="0">
                <a:solidFill>
                  <a:schemeClr val="tx1">
                    <a:lumMod val="85000"/>
                  </a:schemeClr>
                </a:solidFill>
              </a:rPr>
              <a:t>https</a:t>
            </a:r>
            <a:r>
              <a:rPr lang="en-US" sz="1400" dirty="0">
                <a:solidFill>
                  <a:schemeClr val="tx1">
                    <a:lumMod val="85000"/>
                  </a:schemeClr>
                </a:solidFill>
              </a:rPr>
              <a:t>://www.smashingmagazine.com/2010/05/imagine-a-pie-chart-stomping-on-an-infographic-forever/</a:t>
            </a:r>
          </a:p>
        </p:txBody>
      </p:sp>
    </p:spTree>
    <p:extLst>
      <p:ext uri="{BB962C8B-B14F-4D97-AF65-F5344CB8AC3E}">
        <p14:creationId xmlns:p14="http://schemas.microsoft.com/office/powerpoint/2010/main" val="32067752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endParaRPr lang="en-US"/>
          </a:p>
        </p:txBody>
      </p:sp>
      <p:sp>
        <p:nvSpPr>
          <p:cNvPr id="6" name="Title 1"/>
          <p:cNvSpPr>
            <a:spLocks noGrp="1"/>
          </p:cNvSpPr>
          <p:nvPr>
            <p:ph type="ctrTitle"/>
          </p:nvPr>
        </p:nvSpPr>
        <p:spPr/>
        <p:txBody>
          <a:bodyPr>
            <a:normAutofit/>
          </a:bodyPr>
          <a:lstStyle/>
          <a:p>
            <a:r>
              <a:rPr lang="en-US" sz="4000" dirty="0" smtClean="0"/>
              <a:t>Improve Data-to-Ink Ratio:</a:t>
            </a:r>
            <a:br>
              <a:rPr lang="en-US" sz="4000" dirty="0" smtClean="0"/>
            </a:br>
            <a:r>
              <a:rPr lang="en-US" sz="4000" dirty="0" smtClean="0"/>
              <a:t>Does this [thing] contain real data?</a:t>
            </a:r>
            <a:endParaRPr lang="en-US" sz="4000" dirty="0"/>
          </a:p>
        </p:txBody>
      </p:sp>
    </p:spTree>
    <p:extLst>
      <p:ext uri="{BB962C8B-B14F-4D97-AF65-F5344CB8AC3E}">
        <p14:creationId xmlns:p14="http://schemas.microsoft.com/office/powerpoint/2010/main" val="368395291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Image result for worst chart ever fox new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45197" y="802409"/>
            <a:ext cx="8301606" cy="496874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3952688" y="6090642"/>
            <a:ext cx="4286623" cy="317844"/>
          </a:xfrm>
          <a:prstGeom prst="rect">
            <a:avLst/>
          </a:prstGeom>
        </p:spPr>
        <p:txBody>
          <a:bodyPr wrap="none">
            <a:spAutoFit/>
          </a:bodyPr>
          <a:lstStyle/>
          <a:p>
            <a:pPr algn="ctr">
              <a:lnSpc>
                <a:spcPct val="110000"/>
              </a:lnSpc>
            </a:pPr>
            <a:r>
              <a:rPr lang="en-US" sz="1400" dirty="0">
                <a:solidFill>
                  <a:schemeClr val="tx1">
                    <a:lumMod val="85000"/>
                  </a:schemeClr>
                </a:solidFill>
              </a:rPr>
              <a:t>http://www.theusrus.de/blog/yet-another-pie-chart/</a:t>
            </a:r>
          </a:p>
        </p:txBody>
      </p:sp>
    </p:spTree>
    <p:extLst>
      <p:ext uri="{BB962C8B-B14F-4D97-AF65-F5344CB8AC3E}">
        <p14:creationId xmlns:p14="http://schemas.microsoft.com/office/powerpoint/2010/main" val="241512496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theanalyticsstore.ie/wp-content/uploads/2016/12/Chart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25648" y="89048"/>
            <a:ext cx="9334500" cy="624048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1425648" y="6403959"/>
            <a:ext cx="9334500" cy="329321"/>
          </a:xfrm>
          <a:prstGeom prst="rect">
            <a:avLst/>
          </a:prstGeom>
        </p:spPr>
        <p:txBody>
          <a:bodyPr wrap="square">
            <a:spAutoFit/>
          </a:bodyPr>
          <a:lstStyle/>
          <a:p>
            <a:pPr algn="ctr">
              <a:lnSpc>
                <a:spcPct val="110000"/>
              </a:lnSpc>
            </a:pPr>
            <a:r>
              <a:rPr lang="en-US" sz="1400" dirty="0">
                <a:solidFill>
                  <a:schemeClr val="tx1">
                    <a:lumMod val="85000"/>
                  </a:schemeClr>
                </a:solidFill>
              </a:rPr>
              <a:t>https://theanalyticsstore.ie/12-days-data-analytics-day-4-show-data-data/</a:t>
            </a:r>
          </a:p>
        </p:txBody>
      </p:sp>
    </p:spTree>
    <p:extLst>
      <p:ext uri="{BB962C8B-B14F-4D97-AF65-F5344CB8AC3E}">
        <p14:creationId xmlns:p14="http://schemas.microsoft.com/office/powerpoint/2010/main" val="11388594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73852" y="114300"/>
            <a:ext cx="9844295" cy="6591649"/>
          </a:xfrm>
        </p:spPr>
      </p:pic>
    </p:spTree>
    <p:extLst>
      <p:ext uri="{BB962C8B-B14F-4D97-AF65-F5344CB8AC3E}">
        <p14:creationId xmlns:p14="http://schemas.microsoft.com/office/powerpoint/2010/main" val="14616977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12282" y="263525"/>
            <a:ext cx="9367435" cy="6272348"/>
          </a:xfrm>
        </p:spPr>
      </p:pic>
    </p:spTree>
    <p:extLst>
      <p:ext uri="{BB962C8B-B14F-4D97-AF65-F5344CB8AC3E}">
        <p14:creationId xmlns:p14="http://schemas.microsoft.com/office/powerpoint/2010/main" val="273218358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520700" y="773906"/>
            <a:ext cx="11150600" cy="6272213"/>
          </a:xfrm>
        </p:spPr>
      </p:pic>
      <p:sp>
        <p:nvSpPr>
          <p:cNvPr id="6" name="Title 1"/>
          <p:cNvSpPr>
            <a:spLocks noGrp="1"/>
          </p:cNvSpPr>
          <p:nvPr>
            <p:ph type="title"/>
          </p:nvPr>
        </p:nvSpPr>
        <p:spPr>
          <a:xfrm>
            <a:off x="838200" y="111125"/>
            <a:ext cx="10515600" cy="1325563"/>
          </a:xfrm>
        </p:spPr>
        <p:txBody>
          <a:bodyPr/>
          <a:lstStyle/>
          <a:p>
            <a:pPr algn="ctr"/>
            <a:r>
              <a:rPr lang="en-US" dirty="0" smtClean="0"/>
              <a:t>Votes By Political Party</a:t>
            </a:r>
            <a:br>
              <a:rPr lang="en-US" dirty="0" smtClean="0"/>
            </a:br>
            <a:r>
              <a:rPr lang="en-US" sz="3200" dirty="0" smtClean="0"/>
              <a:t>2014 Local Election</a:t>
            </a:r>
            <a:endParaRPr lang="en-US" sz="3200" dirty="0"/>
          </a:p>
        </p:txBody>
      </p:sp>
    </p:spTree>
    <p:extLst>
      <p:ext uri="{BB962C8B-B14F-4D97-AF65-F5344CB8AC3E}">
        <p14:creationId xmlns:p14="http://schemas.microsoft.com/office/powerpoint/2010/main" val="827205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520700" y="773906"/>
            <a:ext cx="11150600" cy="6272213"/>
          </a:xfrm>
        </p:spPr>
      </p:pic>
      <p:sp>
        <p:nvSpPr>
          <p:cNvPr id="6" name="Title 1"/>
          <p:cNvSpPr>
            <a:spLocks noGrp="1"/>
          </p:cNvSpPr>
          <p:nvPr>
            <p:ph type="title"/>
          </p:nvPr>
        </p:nvSpPr>
        <p:spPr>
          <a:xfrm>
            <a:off x="838200" y="111125"/>
            <a:ext cx="10515600" cy="1325563"/>
          </a:xfrm>
        </p:spPr>
        <p:txBody>
          <a:bodyPr/>
          <a:lstStyle/>
          <a:p>
            <a:pPr algn="ctr"/>
            <a:r>
              <a:rPr lang="en-US" dirty="0" smtClean="0"/>
              <a:t>Votes By Political Party</a:t>
            </a:r>
            <a:br>
              <a:rPr lang="en-US" dirty="0" smtClean="0"/>
            </a:br>
            <a:r>
              <a:rPr lang="en-US" sz="3200" dirty="0" smtClean="0"/>
              <a:t>2014 Local Election</a:t>
            </a:r>
            <a:endParaRPr lang="en-US" sz="3200" dirty="0"/>
          </a:p>
        </p:txBody>
      </p:sp>
    </p:spTree>
    <p:extLst>
      <p:ext uri="{BB962C8B-B14F-4D97-AF65-F5344CB8AC3E}">
        <p14:creationId xmlns:p14="http://schemas.microsoft.com/office/powerpoint/2010/main" val="23293835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Audience</a:t>
            </a:r>
            <a:endParaRPr lang="en-US" dirty="0"/>
          </a:p>
        </p:txBody>
      </p:sp>
    </p:spTree>
    <p:extLst>
      <p:ext uri="{BB962C8B-B14F-4D97-AF65-F5344CB8AC3E}">
        <p14:creationId xmlns:p14="http://schemas.microsoft.com/office/powerpoint/2010/main" val="158352519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0700" y="779990"/>
            <a:ext cx="11150600" cy="6272212"/>
          </a:xfrm>
          <a:prstGeom prst="rect">
            <a:avLst/>
          </a:prstGeom>
        </p:spPr>
      </p:pic>
      <p:sp>
        <p:nvSpPr>
          <p:cNvPr id="6" name="Title 1"/>
          <p:cNvSpPr>
            <a:spLocks noGrp="1"/>
          </p:cNvSpPr>
          <p:nvPr>
            <p:ph type="title"/>
          </p:nvPr>
        </p:nvSpPr>
        <p:spPr>
          <a:xfrm>
            <a:off x="838200" y="111125"/>
            <a:ext cx="10515600" cy="1325563"/>
          </a:xfrm>
        </p:spPr>
        <p:txBody>
          <a:bodyPr/>
          <a:lstStyle/>
          <a:p>
            <a:pPr algn="ctr"/>
            <a:r>
              <a:rPr lang="en-US" dirty="0" smtClean="0"/>
              <a:t>Votes By Political Party</a:t>
            </a:r>
            <a:br>
              <a:rPr lang="en-US" dirty="0" smtClean="0"/>
            </a:br>
            <a:r>
              <a:rPr lang="en-US" sz="3200" dirty="0" smtClean="0"/>
              <a:t>2014 Local Election</a:t>
            </a:r>
            <a:endParaRPr lang="en-US" sz="3200" dirty="0"/>
          </a:p>
        </p:txBody>
      </p:sp>
    </p:spTree>
    <p:extLst>
      <p:ext uri="{BB962C8B-B14F-4D97-AF65-F5344CB8AC3E}">
        <p14:creationId xmlns:p14="http://schemas.microsoft.com/office/powerpoint/2010/main" val="330229455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p:cNvGraphicFramePr>
            <a:graphicFrameLocks/>
          </p:cNvGraphicFramePr>
          <p:nvPr>
            <p:extLst>
              <p:ext uri="{D42A27DB-BD31-4B8C-83A1-F6EECF244321}">
                <p14:modId xmlns:p14="http://schemas.microsoft.com/office/powerpoint/2010/main" val="3523134074"/>
              </p:ext>
            </p:extLst>
          </p:nvPr>
        </p:nvGraphicFramePr>
        <p:xfrm>
          <a:off x="236484" y="938048"/>
          <a:ext cx="5872654" cy="559675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p:cNvGraphicFramePr>
            <a:graphicFrameLocks/>
          </p:cNvGraphicFramePr>
          <p:nvPr>
            <p:extLst>
              <p:ext uri="{D42A27DB-BD31-4B8C-83A1-F6EECF244321}">
                <p14:modId xmlns:p14="http://schemas.microsoft.com/office/powerpoint/2010/main" val="1908583285"/>
              </p:ext>
            </p:extLst>
          </p:nvPr>
        </p:nvGraphicFramePr>
        <p:xfrm>
          <a:off x="6109138" y="919655"/>
          <a:ext cx="5801710" cy="5615151"/>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610148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p:cNvGraphicFramePr>
            <a:graphicFrameLocks/>
          </p:cNvGraphicFramePr>
          <p:nvPr>
            <p:extLst>
              <p:ext uri="{D42A27DB-BD31-4B8C-83A1-F6EECF244321}">
                <p14:modId xmlns:p14="http://schemas.microsoft.com/office/powerpoint/2010/main" val="1831780206"/>
              </p:ext>
            </p:extLst>
          </p:nvPr>
        </p:nvGraphicFramePr>
        <p:xfrm>
          <a:off x="236484" y="938048"/>
          <a:ext cx="5872654" cy="559675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p:cNvGraphicFramePr>
            <a:graphicFrameLocks/>
          </p:cNvGraphicFramePr>
          <p:nvPr>
            <p:extLst>
              <p:ext uri="{D42A27DB-BD31-4B8C-83A1-F6EECF244321}">
                <p14:modId xmlns:p14="http://schemas.microsoft.com/office/powerpoint/2010/main" val="2169861775"/>
              </p:ext>
            </p:extLst>
          </p:nvPr>
        </p:nvGraphicFramePr>
        <p:xfrm>
          <a:off x="6109138" y="938048"/>
          <a:ext cx="5801710" cy="5615151"/>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14121281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316133" y="569037"/>
            <a:ext cx="5249333" cy="67056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200" dirty="0" smtClean="0">
                <a:latin typeface="+mj-lt"/>
              </a:rPr>
              <a:t>Data Sources:</a:t>
            </a:r>
          </a:p>
          <a:p>
            <a:pPr marL="0" indent="0">
              <a:buFont typeface="Arial" panose="020B0604020202020204" pitchFamily="34" charset="0"/>
              <a:buNone/>
            </a:pPr>
            <a:r>
              <a:rPr lang="en-US" sz="1600" b="1" dirty="0" smtClean="0"/>
              <a:t>41: </a:t>
            </a:r>
            <a:r>
              <a:rPr lang="en-US" sz="1600" dirty="0" smtClean="0">
                <a:solidFill>
                  <a:schemeClr val="tx1">
                    <a:lumMod val="85000"/>
                  </a:schemeClr>
                </a:solidFill>
              </a:rPr>
              <a:t>DW-NOMINATE Data:</a:t>
            </a:r>
          </a:p>
          <a:p>
            <a:pPr marL="0" indent="0">
              <a:buNone/>
            </a:pPr>
            <a:r>
              <a:rPr lang="en-US" sz="1600" dirty="0">
                <a:solidFill>
                  <a:schemeClr val="tx1">
                    <a:lumMod val="85000"/>
                  </a:schemeClr>
                </a:solidFill>
              </a:rPr>
              <a:t>ftp://k7moa.com/junkord/HANDSL01114A20_STAND_ALONE_30.DAT</a:t>
            </a:r>
            <a:endParaRPr lang="en-US" sz="1600" dirty="0" smtClean="0">
              <a:solidFill>
                <a:schemeClr val="tx1">
                  <a:lumMod val="85000"/>
                </a:schemeClr>
              </a:solidFill>
            </a:endParaRPr>
          </a:p>
          <a:p>
            <a:pPr marL="0" indent="0">
              <a:buNone/>
            </a:pPr>
            <a:endParaRPr lang="en-US" sz="1600" dirty="0" smtClean="0">
              <a:solidFill>
                <a:schemeClr val="tx1">
                  <a:lumMod val="85000"/>
                </a:schemeClr>
              </a:solidFill>
            </a:endParaRPr>
          </a:p>
          <a:p>
            <a:pPr marL="0" lvl="0" indent="0" defTabSz="457200">
              <a:lnSpc>
                <a:spcPct val="100000"/>
              </a:lnSpc>
              <a:spcBef>
                <a:spcPts val="0"/>
              </a:spcBef>
              <a:buNone/>
            </a:pPr>
            <a:r>
              <a:rPr lang="en-US" sz="3200" dirty="0" smtClean="0">
                <a:solidFill>
                  <a:prstClr val="white"/>
                </a:solidFill>
                <a:latin typeface="Century Gothic" panose="020B0502020202020204"/>
              </a:rPr>
              <a:t>Reference </a:t>
            </a:r>
            <a:r>
              <a:rPr lang="en-US" sz="3200" dirty="0">
                <a:solidFill>
                  <a:prstClr val="white"/>
                </a:solidFill>
                <a:latin typeface="Century Gothic" panose="020B0502020202020204"/>
              </a:rPr>
              <a:t>Sources</a:t>
            </a:r>
            <a:r>
              <a:rPr lang="en-US" sz="3200" dirty="0" smtClean="0">
                <a:solidFill>
                  <a:prstClr val="white"/>
                </a:solidFill>
                <a:latin typeface="Century Gothic" panose="020B0502020202020204"/>
              </a:rPr>
              <a:t>:</a:t>
            </a:r>
          </a:p>
          <a:p>
            <a:pPr marL="0" lvl="0" indent="0" defTabSz="457200">
              <a:lnSpc>
                <a:spcPct val="100000"/>
              </a:lnSpc>
              <a:spcBef>
                <a:spcPts val="0"/>
              </a:spcBef>
              <a:buNone/>
            </a:pPr>
            <a:r>
              <a:rPr lang="en-US" sz="1600" b="1" dirty="0" err="1" smtClean="0"/>
              <a:t>Bertin</a:t>
            </a:r>
            <a:r>
              <a:rPr lang="en-US" sz="1600" dirty="0" smtClean="0">
                <a:solidFill>
                  <a:schemeClr val="tx1">
                    <a:lumMod val="85000"/>
                  </a:schemeClr>
                </a:solidFill>
              </a:rPr>
              <a:t>, Jacques. </a:t>
            </a:r>
            <a:r>
              <a:rPr lang="en-US" sz="1600" i="1" dirty="0" smtClean="0">
                <a:solidFill>
                  <a:schemeClr val="tx1">
                    <a:lumMod val="85000"/>
                  </a:schemeClr>
                </a:solidFill>
              </a:rPr>
              <a:t>The Grammar of Graphics</a:t>
            </a:r>
          </a:p>
          <a:p>
            <a:pPr marL="0" lvl="0" indent="0" defTabSz="457200">
              <a:lnSpc>
                <a:spcPct val="100000"/>
              </a:lnSpc>
              <a:spcBef>
                <a:spcPts val="0"/>
              </a:spcBef>
              <a:buNone/>
            </a:pPr>
            <a:r>
              <a:rPr lang="en-US" sz="1600" b="1" dirty="0" smtClean="0"/>
              <a:t>Drucker</a:t>
            </a:r>
            <a:r>
              <a:rPr lang="en-US" sz="1600" dirty="0" smtClean="0">
                <a:solidFill>
                  <a:schemeClr val="tx1">
                    <a:lumMod val="85000"/>
                  </a:schemeClr>
                </a:solidFill>
              </a:rPr>
              <a:t>, Johanna. </a:t>
            </a:r>
            <a:r>
              <a:rPr lang="en-US" sz="1600" i="1" dirty="0" err="1" smtClean="0">
                <a:solidFill>
                  <a:schemeClr val="tx1">
                    <a:lumMod val="85000"/>
                  </a:schemeClr>
                </a:solidFill>
              </a:rPr>
              <a:t>Graphesis</a:t>
            </a:r>
            <a:endParaRPr lang="en-US" sz="1600" i="1" dirty="0" smtClean="0">
              <a:solidFill>
                <a:schemeClr val="tx1">
                  <a:lumMod val="85000"/>
                </a:schemeClr>
              </a:solidFill>
            </a:endParaRPr>
          </a:p>
          <a:p>
            <a:pPr marL="0" indent="0" defTabSz="457200">
              <a:lnSpc>
                <a:spcPct val="100000"/>
              </a:lnSpc>
              <a:spcBef>
                <a:spcPts val="0"/>
              </a:spcBef>
              <a:buNone/>
            </a:pPr>
            <a:r>
              <a:rPr lang="en-US" sz="1600" b="1" dirty="0" err="1" smtClean="0"/>
              <a:t>Franconeri</a:t>
            </a:r>
            <a:r>
              <a:rPr lang="en-US" sz="1600" dirty="0" smtClean="0">
                <a:solidFill>
                  <a:schemeClr val="tx1">
                    <a:lumMod val="85000"/>
                  </a:schemeClr>
                </a:solidFill>
              </a:rPr>
              <a:t>, Steve. </a:t>
            </a:r>
            <a:r>
              <a:rPr lang="en-US" sz="1600" i="1" dirty="0" smtClean="0">
                <a:solidFill>
                  <a:schemeClr val="tx1">
                    <a:lumMod val="85000"/>
                  </a:schemeClr>
                </a:solidFill>
              </a:rPr>
              <a:t>[General Research]</a:t>
            </a:r>
          </a:p>
          <a:p>
            <a:pPr marL="0" lvl="0" indent="0" defTabSz="457200">
              <a:lnSpc>
                <a:spcPct val="100000"/>
              </a:lnSpc>
              <a:spcBef>
                <a:spcPts val="0"/>
              </a:spcBef>
              <a:buNone/>
            </a:pPr>
            <a:r>
              <a:rPr lang="en-US" sz="1600" b="1" dirty="0" smtClean="0"/>
              <a:t>Kirk</a:t>
            </a:r>
            <a:r>
              <a:rPr lang="en-US" sz="1600" dirty="0" smtClean="0">
                <a:solidFill>
                  <a:schemeClr val="tx1">
                    <a:lumMod val="85000"/>
                  </a:schemeClr>
                </a:solidFill>
              </a:rPr>
              <a:t>, Andy. </a:t>
            </a:r>
            <a:r>
              <a:rPr lang="en-US" sz="1600" i="1" dirty="0" smtClean="0">
                <a:solidFill>
                  <a:schemeClr val="tx1">
                    <a:lumMod val="85000"/>
                  </a:schemeClr>
                </a:solidFill>
              </a:rPr>
              <a:t>Data Visualization</a:t>
            </a:r>
          </a:p>
          <a:p>
            <a:pPr marL="0" indent="0" defTabSz="457200">
              <a:lnSpc>
                <a:spcPct val="100000"/>
              </a:lnSpc>
              <a:spcBef>
                <a:spcPts val="0"/>
              </a:spcBef>
              <a:buNone/>
            </a:pPr>
            <a:r>
              <a:rPr lang="en-US" sz="1600" b="1" dirty="0" err="1" smtClean="0"/>
              <a:t>Kosara</a:t>
            </a:r>
            <a:r>
              <a:rPr lang="en-US" sz="1600" dirty="0" smtClean="0">
                <a:solidFill>
                  <a:schemeClr val="tx1">
                    <a:lumMod val="85000"/>
                  </a:schemeClr>
                </a:solidFill>
              </a:rPr>
              <a:t>, Robert. </a:t>
            </a:r>
            <a:r>
              <a:rPr lang="en-US" sz="1600" i="1" dirty="0" smtClean="0">
                <a:solidFill>
                  <a:schemeClr val="tx1">
                    <a:lumMod val="85000"/>
                  </a:schemeClr>
                </a:solidFill>
              </a:rPr>
              <a:t>Eagereyes.org</a:t>
            </a:r>
          </a:p>
          <a:p>
            <a:pPr marL="0" indent="0" defTabSz="457200">
              <a:lnSpc>
                <a:spcPct val="100000"/>
              </a:lnSpc>
              <a:spcBef>
                <a:spcPts val="0"/>
              </a:spcBef>
              <a:buNone/>
            </a:pPr>
            <a:r>
              <a:rPr lang="en-US" sz="1600" b="1" dirty="0"/>
              <a:t>Lupton</a:t>
            </a:r>
            <a:r>
              <a:rPr lang="en-US" sz="1600" dirty="0">
                <a:solidFill>
                  <a:schemeClr val="tx1">
                    <a:lumMod val="85000"/>
                  </a:schemeClr>
                </a:solidFill>
              </a:rPr>
              <a:t>, Ellen. </a:t>
            </a:r>
            <a:r>
              <a:rPr lang="en-US" sz="1600" i="1" dirty="0">
                <a:solidFill>
                  <a:schemeClr val="tx1">
                    <a:lumMod val="85000"/>
                  </a:schemeClr>
                </a:solidFill>
              </a:rPr>
              <a:t>Graphic</a:t>
            </a:r>
            <a:r>
              <a:rPr lang="en-US" sz="1600" dirty="0">
                <a:solidFill>
                  <a:schemeClr val="tx1">
                    <a:lumMod val="85000"/>
                  </a:schemeClr>
                </a:solidFill>
              </a:rPr>
              <a:t> </a:t>
            </a:r>
            <a:r>
              <a:rPr lang="en-US" sz="1600" i="1" dirty="0">
                <a:solidFill>
                  <a:schemeClr val="tx1">
                    <a:lumMod val="85000"/>
                  </a:schemeClr>
                </a:solidFill>
              </a:rPr>
              <a:t>Design: the New </a:t>
            </a:r>
            <a:r>
              <a:rPr lang="en-US" sz="1600" i="1" dirty="0" smtClean="0">
                <a:solidFill>
                  <a:schemeClr val="tx1">
                    <a:lumMod val="85000"/>
                  </a:schemeClr>
                </a:solidFill>
              </a:rPr>
              <a:t>Basics</a:t>
            </a:r>
          </a:p>
          <a:p>
            <a:pPr marL="0" lvl="0" indent="0" defTabSz="457200">
              <a:lnSpc>
                <a:spcPct val="100000"/>
              </a:lnSpc>
              <a:spcBef>
                <a:spcPts val="0"/>
              </a:spcBef>
              <a:buNone/>
            </a:pPr>
            <a:r>
              <a:rPr lang="en-US" sz="1600" b="1" dirty="0" err="1" smtClean="0"/>
              <a:t>Munzner</a:t>
            </a:r>
            <a:r>
              <a:rPr lang="en-US" sz="1600" dirty="0" smtClean="0">
                <a:solidFill>
                  <a:schemeClr val="tx1">
                    <a:lumMod val="85000"/>
                  </a:schemeClr>
                </a:solidFill>
              </a:rPr>
              <a:t>, Tamara. </a:t>
            </a:r>
            <a:r>
              <a:rPr lang="en-US" sz="1600" i="1" dirty="0" smtClean="0">
                <a:solidFill>
                  <a:schemeClr val="tx1">
                    <a:lumMod val="85000"/>
                  </a:schemeClr>
                </a:solidFill>
              </a:rPr>
              <a:t>Visualization Analysis and Design</a:t>
            </a:r>
          </a:p>
          <a:p>
            <a:pPr marL="0" indent="0" defTabSz="457200">
              <a:lnSpc>
                <a:spcPct val="100000"/>
              </a:lnSpc>
              <a:spcBef>
                <a:spcPts val="0"/>
              </a:spcBef>
              <a:buNone/>
            </a:pPr>
            <a:r>
              <a:rPr lang="en-US" sz="1600" b="1" dirty="0" smtClean="0"/>
              <a:t>Pater</a:t>
            </a:r>
            <a:r>
              <a:rPr lang="en-US" sz="1600" dirty="0" smtClean="0">
                <a:solidFill>
                  <a:schemeClr val="tx1">
                    <a:lumMod val="85000"/>
                  </a:schemeClr>
                </a:solidFill>
              </a:rPr>
              <a:t>, Ruben. </a:t>
            </a:r>
            <a:r>
              <a:rPr lang="en-US" sz="1600" i="1" dirty="0" smtClean="0">
                <a:solidFill>
                  <a:schemeClr val="tx1">
                    <a:lumMod val="85000"/>
                  </a:schemeClr>
                </a:solidFill>
              </a:rPr>
              <a:t>The Politics of Design</a:t>
            </a:r>
          </a:p>
          <a:p>
            <a:pPr marL="0" indent="0" defTabSz="457200">
              <a:lnSpc>
                <a:spcPct val="100000"/>
              </a:lnSpc>
              <a:spcBef>
                <a:spcPts val="0"/>
              </a:spcBef>
              <a:buNone/>
            </a:pPr>
            <a:r>
              <a:rPr lang="en-US" sz="1600" b="1" dirty="0" err="1" smtClean="0"/>
              <a:t>Sherin</a:t>
            </a:r>
            <a:r>
              <a:rPr lang="en-US" sz="1600" dirty="0" smtClean="0">
                <a:solidFill>
                  <a:schemeClr val="tx1">
                    <a:lumMod val="85000"/>
                  </a:schemeClr>
                </a:solidFill>
              </a:rPr>
              <a:t>, </a:t>
            </a:r>
            <a:r>
              <a:rPr lang="en-US" sz="1600" dirty="0" err="1" smtClean="0">
                <a:solidFill>
                  <a:schemeClr val="tx1">
                    <a:lumMod val="85000"/>
                  </a:schemeClr>
                </a:solidFill>
              </a:rPr>
              <a:t>Aaris</a:t>
            </a:r>
            <a:r>
              <a:rPr lang="en-US" sz="1600" dirty="0" smtClean="0">
                <a:solidFill>
                  <a:schemeClr val="tx1">
                    <a:lumMod val="85000"/>
                  </a:schemeClr>
                </a:solidFill>
              </a:rPr>
              <a:t>. </a:t>
            </a:r>
            <a:r>
              <a:rPr lang="en-US" sz="1600" i="1" dirty="0" smtClean="0">
                <a:solidFill>
                  <a:schemeClr val="tx1">
                    <a:lumMod val="85000"/>
                  </a:schemeClr>
                </a:solidFill>
              </a:rPr>
              <a:t>Design Elements: Color Fundamentals</a:t>
            </a:r>
            <a:endParaRPr lang="en-US" sz="1600" dirty="0" smtClean="0">
              <a:solidFill>
                <a:schemeClr val="tx1">
                  <a:lumMod val="85000"/>
                </a:schemeClr>
              </a:solidFill>
            </a:endParaRPr>
          </a:p>
          <a:p>
            <a:pPr marL="0" lvl="0" indent="0" defTabSz="457200">
              <a:lnSpc>
                <a:spcPct val="100000"/>
              </a:lnSpc>
              <a:spcBef>
                <a:spcPts val="0"/>
              </a:spcBef>
              <a:buNone/>
            </a:pPr>
            <a:r>
              <a:rPr lang="en-US" sz="1600" b="1" dirty="0" err="1" smtClean="0"/>
              <a:t>Tufte</a:t>
            </a:r>
            <a:r>
              <a:rPr lang="en-US" sz="1600" dirty="0" smtClean="0">
                <a:solidFill>
                  <a:schemeClr val="tx1">
                    <a:lumMod val="85000"/>
                  </a:schemeClr>
                </a:solidFill>
              </a:rPr>
              <a:t>, Edward. </a:t>
            </a:r>
            <a:r>
              <a:rPr lang="en-US" sz="1600" i="1" dirty="0" smtClean="0">
                <a:solidFill>
                  <a:schemeClr val="tx1">
                    <a:lumMod val="85000"/>
                  </a:schemeClr>
                </a:solidFill>
              </a:rPr>
              <a:t>Beautiful Evidence</a:t>
            </a:r>
          </a:p>
          <a:p>
            <a:pPr marL="0" lvl="0" indent="0" defTabSz="457200">
              <a:lnSpc>
                <a:spcPct val="100000"/>
              </a:lnSpc>
              <a:spcBef>
                <a:spcPts val="0"/>
              </a:spcBef>
              <a:buNone/>
            </a:pPr>
            <a:r>
              <a:rPr lang="en-US" sz="1600" i="1" dirty="0">
                <a:solidFill>
                  <a:schemeClr val="tx1">
                    <a:lumMod val="85000"/>
                  </a:schemeClr>
                </a:solidFill>
              </a:rPr>
              <a:t>	</a:t>
            </a:r>
            <a:r>
              <a:rPr lang="en-US" sz="1600" i="1" dirty="0" smtClean="0">
                <a:solidFill>
                  <a:schemeClr val="tx1">
                    <a:lumMod val="85000"/>
                  </a:schemeClr>
                </a:solidFill>
              </a:rPr>
              <a:t>Visual Display of Quantitative Information</a:t>
            </a:r>
          </a:p>
          <a:p>
            <a:pPr marL="0" lvl="0" indent="0" defTabSz="457200">
              <a:lnSpc>
                <a:spcPct val="100000"/>
              </a:lnSpc>
              <a:spcBef>
                <a:spcPts val="0"/>
              </a:spcBef>
              <a:buNone/>
            </a:pPr>
            <a:r>
              <a:rPr lang="en-US" sz="1600" i="1" dirty="0">
                <a:solidFill>
                  <a:schemeClr val="tx1">
                    <a:lumMod val="85000"/>
                  </a:schemeClr>
                </a:solidFill>
              </a:rPr>
              <a:t>	</a:t>
            </a:r>
            <a:r>
              <a:rPr lang="en-US" sz="1600" i="1" dirty="0" smtClean="0">
                <a:solidFill>
                  <a:schemeClr val="tx1">
                    <a:lumMod val="85000"/>
                  </a:schemeClr>
                </a:solidFill>
              </a:rPr>
              <a:t>Visual Explanations</a:t>
            </a:r>
          </a:p>
        </p:txBody>
      </p:sp>
      <p:sp>
        <p:nvSpPr>
          <p:cNvPr id="5" name="TextBox 4"/>
          <p:cNvSpPr txBox="1"/>
          <p:nvPr/>
        </p:nvSpPr>
        <p:spPr>
          <a:xfrm>
            <a:off x="42532" y="2530543"/>
            <a:ext cx="6316133" cy="1015663"/>
          </a:xfrm>
          <a:prstGeom prst="rect">
            <a:avLst/>
          </a:prstGeom>
          <a:noFill/>
        </p:spPr>
        <p:txBody>
          <a:bodyPr wrap="square" rtlCol="0">
            <a:spAutoFit/>
          </a:bodyPr>
          <a:lstStyle/>
          <a:p>
            <a:pPr algn="ctr"/>
            <a:r>
              <a:rPr lang="en-US" sz="6000" dirty="0" smtClean="0"/>
              <a:t>Thank you</a:t>
            </a:r>
            <a:endParaRPr lang="en-US" sz="6000" dirty="0"/>
          </a:p>
        </p:txBody>
      </p:sp>
      <p:sp>
        <p:nvSpPr>
          <p:cNvPr id="2" name="Rectangle 1"/>
          <p:cNvSpPr/>
          <p:nvPr/>
        </p:nvSpPr>
        <p:spPr>
          <a:xfrm>
            <a:off x="1" y="3546206"/>
            <a:ext cx="6358664" cy="646331"/>
          </a:xfrm>
          <a:prstGeom prst="rect">
            <a:avLst/>
          </a:prstGeom>
        </p:spPr>
        <p:txBody>
          <a:bodyPr wrap="square">
            <a:spAutoFit/>
          </a:bodyPr>
          <a:lstStyle/>
          <a:p>
            <a:pPr algn="ctr"/>
            <a:r>
              <a:rPr lang="en-US" i="1" dirty="0"/>
              <a:t>Frank Elavsky, Data Visualization Specialist</a:t>
            </a:r>
          </a:p>
          <a:p>
            <a:pPr algn="ctr"/>
            <a:r>
              <a:rPr lang="en-US" i="1" dirty="0"/>
              <a:t>Research Computing, Northwestern University</a:t>
            </a:r>
          </a:p>
        </p:txBody>
      </p:sp>
    </p:spTree>
    <p:extLst>
      <p:ext uri="{BB962C8B-B14F-4D97-AF65-F5344CB8AC3E}">
        <p14:creationId xmlns:p14="http://schemas.microsoft.com/office/powerpoint/2010/main" val="13075944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78838" y="649613"/>
            <a:ext cx="3446721" cy="4974457"/>
          </a:xfrm>
          <a:prstGeom prst="rect">
            <a:avLst/>
          </a:prstGeom>
        </p:spPr>
      </p:pic>
      <p:sp>
        <p:nvSpPr>
          <p:cNvPr id="5" name="TextBox 4"/>
          <p:cNvSpPr txBox="1"/>
          <p:nvPr/>
        </p:nvSpPr>
        <p:spPr>
          <a:xfrm>
            <a:off x="504158" y="6241310"/>
            <a:ext cx="11196083" cy="307777"/>
          </a:xfrm>
          <a:prstGeom prst="rect">
            <a:avLst/>
          </a:prstGeom>
          <a:noFill/>
        </p:spPr>
        <p:txBody>
          <a:bodyPr wrap="square" rtlCol="0">
            <a:spAutoFit/>
          </a:bodyPr>
          <a:lstStyle/>
          <a:p>
            <a:pPr algn="ctr"/>
            <a:r>
              <a:rPr lang="en-US" sz="1400" dirty="0" smtClean="0"/>
              <a:t>Disciplines intersecting over Equation of State. </a:t>
            </a:r>
            <a:r>
              <a:rPr lang="en-US" sz="1400" dirty="0" err="1" smtClean="0"/>
              <a:t>Ozel</a:t>
            </a:r>
            <a:r>
              <a:rPr lang="en-US" sz="1400" dirty="0"/>
              <a:t> </a:t>
            </a:r>
            <a:r>
              <a:rPr lang="en-US" sz="1400" dirty="0" smtClean="0"/>
              <a:t>F, Freire P. 2016. </a:t>
            </a:r>
            <a:r>
              <a:rPr lang="en-US" sz="1400" dirty="0" err="1" smtClean="0"/>
              <a:t>Annu</a:t>
            </a:r>
            <a:r>
              <a:rPr lang="en-US" sz="1400" dirty="0" smtClean="0"/>
              <a:t>. Rev. Astron. </a:t>
            </a:r>
            <a:r>
              <a:rPr lang="en-US" sz="1400" dirty="0" err="1" smtClean="0"/>
              <a:t>Astrophys</a:t>
            </a:r>
            <a:r>
              <a:rPr lang="en-US" sz="1400" dirty="0" smtClean="0"/>
              <a:t>. 54:401-40</a:t>
            </a:r>
            <a:endParaRPr lang="en-US" sz="1400" dirty="0"/>
          </a:p>
        </p:txBody>
      </p:sp>
    </p:spTree>
    <p:extLst>
      <p:ext uri="{BB962C8B-B14F-4D97-AF65-F5344CB8AC3E}">
        <p14:creationId xmlns:p14="http://schemas.microsoft.com/office/powerpoint/2010/main" val="18851693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183953" y="81884"/>
            <a:ext cx="3824094" cy="6180693"/>
          </a:xfrm>
        </p:spPr>
      </p:pic>
      <p:sp>
        <p:nvSpPr>
          <p:cNvPr id="5" name="TextBox 4"/>
          <p:cNvSpPr txBox="1"/>
          <p:nvPr/>
        </p:nvSpPr>
        <p:spPr>
          <a:xfrm>
            <a:off x="497958" y="6400798"/>
            <a:ext cx="11196083" cy="307777"/>
          </a:xfrm>
          <a:prstGeom prst="rect">
            <a:avLst/>
          </a:prstGeom>
          <a:noFill/>
        </p:spPr>
        <p:txBody>
          <a:bodyPr wrap="square" rtlCol="0">
            <a:spAutoFit/>
          </a:bodyPr>
          <a:lstStyle/>
          <a:p>
            <a:pPr algn="ctr"/>
            <a:r>
              <a:rPr lang="en-US" sz="1400" dirty="0" smtClean="0"/>
              <a:t>Infographics are the worst</a:t>
            </a:r>
            <a:r>
              <a:rPr lang="en-US" sz="1400" dirty="0"/>
              <a:t>. https://</a:t>
            </a:r>
            <a:r>
              <a:rPr lang="en-US" sz="1400" dirty="0" smtClean="0"/>
              <a:t>blog.hubspot.com/marketing/decentralized-content-marketing-playbook</a:t>
            </a:r>
            <a:endParaRPr lang="en-US" sz="1400" dirty="0"/>
          </a:p>
        </p:txBody>
      </p:sp>
    </p:spTree>
    <p:extLst>
      <p:ext uri="{BB962C8B-B14F-4D97-AF65-F5344CB8AC3E}">
        <p14:creationId xmlns:p14="http://schemas.microsoft.com/office/powerpoint/2010/main" val="27887449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29500" y="1027906"/>
            <a:ext cx="7932999" cy="4974457"/>
          </a:xfrm>
          <a:prstGeom prst="rect">
            <a:avLst/>
          </a:prstGeom>
        </p:spPr>
      </p:pic>
      <p:sp>
        <p:nvSpPr>
          <p:cNvPr id="5" name="TextBox 4"/>
          <p:cNvSpPr txBox="1"/>
          <p:nvPr/>
        </p:nvSpPr>
        <p:spPr>
          <a:xfrm>
            <a:off x="504158" y="6241310"/>
            <a:ext cx="11196083" cy="307777"/>
          </a:xfrm>
          <a:prstGeom prst="rect">
            <a:avLst/>
          </a:prstGeom>
          <a:noFill/>
        </p:spPr>
        <p:txBody>
          <a:bodyPr wrap="square" rtlCol="0">
            <a:spAutoFit/>
          </a:bodyPr>
          <a:lstStyle/>
          <a:p>
            <a:pPr algn="ctr"/>
            <a:r>
              <a:rPr lang="en-US" sz="1400" dirty="0" smtClean="0"/>
              <a:t>Texasstormchasers.com</a:t>
            </a:r>
            <a:endParaRPr lang="en-US" sz="1400" dirty="0"/>
          </a:p>
        </p:txBody>
      </p:sp>
    </p:spTree>
    <p:extLst>
      <p:ext uri="{BB962C8B-B14F-4D97-AF65-F5344CB8AC3E}">
        <p14:creationId xmlns:p14="http://schemas.microsoft.com/office/powerpoint/2010/main" val="40927281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Purpose</a:t>
            </a:r>
            <a:endParaRPr lang="en-US" dirty="0"/>
          </a:p>
        </p:txBody>
      </p:sp>
      <p:sp>
        <p:nvSpPr>
          <p:cNvPr id="8" name="Subtitle 7"/>
          <p:cNvSpPr>
            <a:spLocks noGrp="1"/>
          </p:cNvSpPr>
          <p:nvPr>
            <p:ph type="subTitle" idx="1"/>
          </p:nvPr>
        </p:nvSpPr>
        <p:spPr/>
        <p:txBody>
          <a:bodyPr/>
          <a:lstStyle/>
          <a:p>
            <a:endParaRPr lang="en-US"/>
          </a:p>
        </p:txBody>
      </p:sp>
    </p:spTree>
    <p:extLst>
      <p:ext uri="{BB962C8B-B14F-4D97-AF65-F5344CB8AC3E}">
        <p14:creationId xmlns:p14="http://schemas.microsoft.com/office/powerpoint/2010/main" val="26239607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90947" y="173556"/>
            <a:ext cx="8216309" cy="6142371"/>
          </a:xfrm>
          <a:prstGeom prst="rect">
            <a:avLst/>
          </a:prstGeom>
        </p:spPr>
      </p:pic>
      <p:sp>
        <p:nvSpPr>
          <p:cNvPr id="5" name="TextBox 4"/>
          <p:cNvSpPr txBox="1"/>
          <p:nvPr/>
        </p:nvSpPr>
        <p:spPr>
          <a:xfrm>
            <a:off x="504158" y="6443331"/>
            <a:ext cx="11196083" cy="307777"/>
          </a:xfrm>
          <a:prstGeom prst="rect">
            <a:avLst/>
          </a:prstGeom>
          <a:noFill/>
        </p:spPr>
        <p:txBody>
          <a:bodyPr wrap="square" rtlCol="0">
            <a:spAutoFit/>
          </a:bodyPr>
          <a:lstStyle/>
          <a:p>
            <a:pPr algn="ctr"/>
            <a:r>
              <a:rPr lang="en-US" sz="1400" dirty="0" smtClean="0"/>
              <a:t>Brain response predicts movie sales</a:t>
            </a:r>
            <a:r>
              <a:rPr lang="en-US" sz="1400" dirty="0"/>
              <a:t>. https://insight.kellogg.northwestern.edu/article/neuroscience-can-predict-movie-sales</a:t>
            </a:r>
          </a:p>
        </p:txBody>
      </p:sp>
    </p:spTree>
    <p:extLst>
      <p:ext uri="{BB962C8B-B14F-4D97-AF65-F5344CB8AC3E}">
        <p14:creationId xmlns:p14="http://schemas.microsoft.com/office/powerpoint/2010/main" val="3956333241"/>
      </p:ext>
    </p:extLst>
  </p:cSld>
  <p:clrMapOvr>
    <a:masterClrMapping/>
  </p:clrMapOvr>
</p:sld>
</file>

<file path=ppt/theme/theme1.xml><?xml version="1.0" encoding="utf-8"?>
<a:theme xmlns:a="http://schemas.openxmlformats.org/drawingml/2006/main" name="My Glorious Default Custom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Palatino Linotype">
      <a:majorFont>
        <a:latin typeface="Century Gothic" panose="020B0502020202020204"/>
        <a:ea typeface=""/>
        <a:cs typeface=""/>
        <a:font script="Jpan" typeface="HGｺﾞｼｯｸM"/>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panose="02040502050505030304"/>
        <a:ea typeface=""/>
        <a:cs typeface=""/>
        <a:font script="Grek" typeface="Cambria"/>
        <a:font script="Cyrl" typeface="Cambria"/>
        <a:font script="Jpan" typeface="HG創英ﾌﾟﾚｾﾞﾝｽEB"/>
        <a:font script="Hang" typeface="맑은 고딕"/>
        <a:font script="Hans" typeface="宋体"/>
        <a:font script="Hant" typeface="新細明體"/>
        <a:font script="Arab" typeface="Times New Roman"/>
        <a:font script="Hebr" typeface="Aharoni"/>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y Glorious Default Custom Theme" id="{A66B9EE0-90C4-4928-BC13-CF1000020F58}" vid="{73393F29-4105-4EBB-BE0D-5B7FA78C8B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My Glorious Default Custom Theme</Template>
  <TotalTime>1167</TotalTime>
  <Words>2841</Words>
  <Application>Microsoft Office PowerPoint</Application>
  <PresentationFormat>Widescreen</PresentationFormat>
  <Paragraphs>291</Paragraphs>
  <Slides>43</Slides>
  <Notes>35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43</vt:i4>
      </vt:variant>
    </vt:vector>
  </HeadingPairs>
  <TitlesOfParts>
    <vt:vector size="48" baseType="lpstr">
      <vt:lpstr>Arial</vt:lpstr>
      <vt:lpstr>Calibri</vt:lpstr>
      <vt:lpstr>Century Gothic</vt:lpstr>
      <vt:lpstr>Palatino Linotype</vt:lpstr>
      <vt:lpstr>My Glorious Default Custom Theme</vt:lpstr>
      <vt:lpstr>Intro to Visualization: </vt:lpstr>
      <vt:lpstr>Visualization is a Chainsaw</vt:lpstr>
      <vt:lpstr>Empathy and Awareness</vt:lpstr>
      <vt:lpstr>Audience</vt:lpstr>
      <vt:lpstr>PowerPoint Presentation</vt:lpstr>
      <vt:lpstr>PowerPoint Presentation</vt:lpstr>
      <vt:lpstr>PowerPoint Presentation</vt:lpstr>
      <vt:lpstr>Purpose</vt:lpstr>
      <vt:lpstr>PowerPoint Presentation</vt:lpstr>
      <vt:lpstr>PowerPoint Presentation</vt:lpstr>
      <vt:lpstr>PowerPoint Presentation</vt:lpstr>
      <vt:lpstr>Context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Big Picture (review):</vt:lpstr>
      <vt:lpstr>Think Spatially: What are the dimensions in the data?</vt:lpstr>
      <vt:lpstr>PowerPoint Presentation</vt:lpstr>
      <vt:lpstr>PowerPoint Presentation</vt:lpstr>
      <vt:lpstr>PowerPoint Presentation</vt:lpstr>
      <vt:lpstr>PowerPoint Presentation</vt:lpstr>
      <vt:lpstr>PowerPoint Presentation</vt:lpstr>
      <vt:lpstr>Ensure Visual Quality:  Is this geometry telling the truth?</vt:lpstr>
      <vt:lpstr>PowerPoint Presentation</vt:lpstr>
      <vt:lpstr>PowerPoint Presentation</vt:lpstr>
      <vt:lpstr>Improve Data-to-Ink Ratio: Does this [thing] contain real data?</vt:lpstr>
      <vt:lpstr>PowerPoint Presentation</vt:lpstr>
      <vt:lpstr>PowerPoint Presentation</vt:lpstr>
      <vt:lpstr>PowerPoint Presentation</vt:lpstr>
      <vt:lpstr>PowerPoint Presentation</vt:lpstr>
      <vt:lpstr>Votes By Political Party 2014 Local Election</vt:lpstr>
      <vt:lpstr>Votes By Political Party 2014 Local Election</vt:lpstr>
      <vt:lpstr>Votes By Political Party 2014 Local Election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Practicing Graph Design:</dc:title>
  <dc:creator>Frank Josiah Elavsky</dc:creator>
  <cp:lastModifiedBy>Frank Josiah Elavsky</cp:lastModifiedBy>
  <cp:revision>83</cp:revision>
  <dcterms:created xsi:type="dcterms:W3CDTF">2017-08-17T17:39:03Z</dcterms:created>
  <dcterms:modified xsi:type="dcterms:W3CDTF">2017-12-12T18:56:49Z</dcterms:modified>
</cp:coreProperties>
</file>